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01" r:id="rId1"/>
    <p:sldMasterId id="2147483705" r:id="rId2"/>
    <p:sldMasterId id="2147483865" r:id="rId3"/>
    <p:sldMasterId id="2147483689" r:id="rId4"/>
    <p:sldMasterId id="2147483703" r:id="rId5"/>
  </p:sldMasterIdLst>
  <p:notesMasterIdLst>
    <p:notesMasterId r:id="rId7"/>
  </p:notesMasterIdLst>
  <p:handoutMasterIdLst>
    <p:handoutMasterId r:id="rId8"/>
  </p:handoutMasterIdLst>
  <p:sldIdLst>
    <p:sldId id="2505" r:id="rId6"/>
  </p:sldIdLst>
  <p:sldSz cx="12192000" cy="6858000"/>
  <p:notesSz cx="6797675" cy="9925050"/>
  <p:embeddedFontLst>
    <p:embeddedFont>
      <p:font typeface="Akrobat" panose="020B0604020202020204" charset="-52"/>
      <p:regular r:id="rId9"/>
    </p:embeddedFont>
    <p:embeddedFont>
      <p:font typeface="Akrobat Bold" panose="00000800000000000000" charset="-52"/>
      <p:bold r:id="rId10"/>
    </p:embeddedFont>
    <p:embeddedFont>
      <p:font typeface="Calibri" panose="020F0502020204030204" pitchFamily="34" charset="0"/>
      <p:regular r:id="rId11"/>
      <p:bold r:id="rId12"/>
      <p:italic r:id="rId13"/>
      <p:boldItalic r:id="rId14"/>
    </p:embeddedFont>
    <p:embeddedFont>
      <p:font typeface="Rosatom Light" panose="020B0604020202020204" charset="-52"/>
      <p:regular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Шаблон 16х9" id="{2DEBFDE6-A1AD-BA4D-90BF-1D391A2B5EFF}">
          <p14:sldIdLst>
            <p14:sldId id="2505"/>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вгения Плотникова" initials="ЕП" lastIdx="148" clrIdx="0">
    <p:extLst>
      <p:ext uri="{19B8F6BF-5375-455C-9EA6-DF929625EA0E}">
        <p15:presenceInfo xmlns:p15="http://schemas.microsoft.com/office/powerpoint/2012/main" userId="Евгения Плотникова" providerId="None"/>
      </p:ext>
    </p:extLst>
  </p:cmAuthor>
  <p:cmAuthor id="2" name="Светлана Поспелова" initials="СП" lastIdx="25" clrIdx="1">
    <p:extLst>
      <p:ext uri="{19B8F6BF-5375-455C-9EA6-DF929625EA0E}">
        <p15:presenceInfo xmlns:p15="http://schemas.microsoft.com/office/powerpoint/2012/main" userId="20bcb18c332627f0" providerId="Windows Live"/>
      </p:ext>
    </p:extLst>
  </p:cmAuthor>
  <p:cmAuthor id="3" name="Admin" initials="A" lastIdx="110" clrIdx="2">
    <p:extLst>
      <p:ext uri="{19B8F6BF-5375-455C-9EA6-DF929625EA0E}">
        <p15:presenceInfo xmlns:p15="http://schemas.microsoft.com/office/powerpoint/2012/main" userId="Admin" providerId="None"/>
      </p:ext>
    </p:extLst>
  </p:cmAuthor>
  <p:cmAuthor id="4" name="Пользователь" initials="П" lastIdx="7" clrIdx="3">
    <p:extLst>
      <p:ext uri="{19B8F6BF-5375-455C-9EA6-DF929625EA0E}">
        <p15:presenceInfo xmlns:p15="http://schemas.microsoft.com/office/powerpoint/2012/main" userId="Пользователь" providerId="None"/>
      </p:ext>
    </p:extLst>
  </p:cmAuthor>
  <p:cmAuthor id="5" name="VDI" initials="V" lastIdx="3" clrIdx="4">
    <p:extLst>
      <p:ext uri="{19B8F6BF-5375-455C-9EA6-DF929625EA0E}">
        <p15:presenceInfo xmlns:p15="http://schemas.microsoft.com/office/powerpoint/2012/main" userId="V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EA1"/>
    <a:srgbClr val="FCC30B"/>
    <a:srgbClr val="E8A005"/>
    <a:srgbClr val="E25A1D"/>
    <a:srgbClr val="A11D7B"/>
    <a:srgbClr val="0080C8"/>
    <a:srgbClr val="6CACE3"/>
    <a:srgbClr val="051638"/>
    <a:srgbClr val="6DACE3"/>
    <a:srgbClr val="6CA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9" autoAdjust="0"/>
    <p:restoredTop sz="95748" autoAdjust="0"/>
  </p:normalViewPr>
  <p:slideViewPr>
    <p:cSldViewPr snapToGrid="0" snapToObjects="1">
      <p:cViewPr varScale="1">
        <p:scale>
          <a:sx n="82" d="100"/>
          <a:sy n="82" d="100"/>
        </p:scale>
        <p:origin x="1061" y="72"/>
      </p:cViewPr>
      <p:guideLst>
        <p:guide pos="3840"/>
        <p:guide orient="horz" pos="2160"/>
      </p:guideLst>
    </p:cSldViewPr>
  </p:slideViewPr>
  <p:outlineViewPr>
    <p:cViewPr>
      <p:scale>
        <a:sx n="20" d="100"/>
        <a:sy n="20" d="100"/>
      </p:scale>
      <p:origin x="0" y="0"/>
    </p:cViewPr>
  </p:outlineViewPr>
  <p:notesTextViewPr>
    <p:cViewPr>
      <p:scale>
        <a:sx n="75" d="100"/>
        <a:sy n="75" d="100"/>
      </p:scale>
      <p:origin x="0" y="0"/>
    </p:cViewPr>
  </p:notesTextViewPr>
  <p:sorterViewPr>
    <p:cViewPr>
      <p:scale>
        <a:sx n="80" d="100"/>
        <a:sy n="80" d="100"/>
      </p:scale>
      <p:origin x="0" y="-12547"/>
    </p:cViewPr>
  </p:sorterViewPr>
  <p:notesViewPr>
    <p:cSldViewPr snapToGrid="0" snapToObjects="1" showGuides="1">
      <p:cViewPr varScale="1">
        <p:scale>
          <a:sx n="76" d="100"/>
          <a:sy n="76" d="100"/>
        </p:scale>
        <p:origin x="41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font" Target="fonts/font3.fntdata"/><Relationship Id="rId5" Type="http://schemas.openxmlformats.org/officeDocument/2006/relationships/slideMaster" Target="slideMasters/slideMaster5.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A3930B6F-3C75-2242-867F-5DD950FB03DD}"/>
              </a:ext>
            </a:extLst>
          </p:cNvPr>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34DF4D7D-90BE-5C43-B5B2-E3FB9978A800}"/>
              </a:ext>
            </a:extLst>
          </p:cNvPr>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sz="1200"/>
            </a:lvl1pPr>
          </a:lstStyle>
          <a:p>
            <a:fld id="{073F5ADB-B468-6A40-A023-099BFBE67612}" type="datetimeFigureOut">
              <a:rPr lang="ru-RU" smtClean="0"/>
              <a:t>21.04.2025</a:t>
            </a:fld>
            <a:endParaRPr lang="ru-RU"/>
          </a:p>
        </p:txBody>
      </p:sp>
      <p:sp>
        <p:nvSpPr>
          <p:cNvPr id="4" name="Нижний колонтитул 3">
            <a:extLst>
              <a:ext uri="{FF2B5EF4-FFF2-40B4-BE49-F238E27FC236}">
                <a16:creationId xmlns:a16="http://schemas.microsoft.com/office/drawing/2014/main" id="{4F62B96B-D7C6-C34C-B493-765BFDFC6BB6}"/>
              </a:ext>
            </a:extLst>
          </p:cNvPr>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7C81364B-7036-2B41-9B98-6B79E8F20040}"/>
              </a:ext>
            </a:extLst>
          </p:cNvPr>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sz="1200"/>
            </a:lvl1pPr>
          </a:lstStyle>
          <a:p>
            <a:fld id="{BCF4C765-F04B-5541-A7E4-EE73ADD82F58}" type="slidenum">
              <a:rPr lang="ru-RU" smtClean="0"/>
              <a:t>‹#›</a:t>
            </a:fld>
            <a:endParaRPr lang="ru-RU"/>
          </a:p>
        </p:txBody>
      </p:sp>
    </p:spTree>
    <p:extLst>
      <p:ext uri="{BB962C8B-B14F-4D97-AF65-F5344CB8AC3E}">
        <p14:creationId xmlns:p14="http://schemas.microsoft.com/office/powerpoint/2010/main" val="2672956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70E7CED9-DEBC-1940-9AEE-DF18EEB42B69}" type="datetimeFigureOut">
              <a:rPr lang="ru-RU" smtClean="0"/>
              <a:t>21.04.2025</a:t>
            </a:fld>
            <a:endParaRPr lang="ru-RU"/>
          </a:p>
        </p:txBody>
      </p:sp>
      <p:sp>
        <p:nvSpPr>
          <p:cNvPr id="4" name="Образ слайда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19A8B18B-E07D-BE4E-ADB7-B15E98E61176}" type="slidenum">
              <a:rPr lang="ru-RU" smtClean="0"/>
              <a:t>‹#›</a:t>
            </a:fld>
            <a:endParaRPr lang="ru-RU"/>
          </a:p>
        </p:txBody>
      </p:sp>
    </p:spTree>
    <p:extLst>
      <p:ext uri="{BB962C8B-B14F-4D97-AF65-F5344CB8AC3E}">
        <p14:creationId xmlns:p14="http://schemas.microsoft.com/office/powerpoint/2010/main" val="3939585942"/>
      </p:ext>
    </p:extLst>
  </p:cSld>
  <p:clrMap bg1="lt1" tx1="dk1" bg2="lt2" tx2="dk2" accent1="accent1" accent2="accent2" accent3="accent3" accent4="accent4" accent5="accent5" accent6="accent6" hlink="hlink" folHlink="folHlink"/>
  <p:notesStyle>
    <a:lvl1pPr marL="0" algn="l" defTabSz="914373" rtl="0" eaLnBrk="1" latinLnBrk="0" hangingPunct="1">
      <a:defRPr sz="1200" kern="1200">
        <a:solidFill>
          <a:schemeClr val="tx1"/>
        </a:solidFill>
        <a:latin typeface="+mn-lt"/>
        <a:ea typeface="+mn-ea"/>
        <a:cs typeface="+mn-cs"/>
      </a:defRPr>
    </a:lvl1pPr>
    <a:lvl2pPr marL="457187" algn="l" defTabSz="914373" rtl="0" eaLnBrk="1" latinLnBrk="0" hangingPunct="1">
      <a:defRPr sz="1200" kern="1200">
        <a:solidFill>
          <a:schemeClr val="tx1"/>
        </a:solidFill>
        <a:latin typeface="+mn-lt"/>
        <a:ea typeface="+mn-ea"/>
        <a:cs typeface="+mn-cs"/>
      </a:defRPr>
    </a:lvl2pPr>
    <a:lvl3pPr marL="914373" algn="l" defTabSz="914373" rtl="0" eaLnBrk="1" latinLnBrk="0" hangingPunct="1">
      <a:defRPr sz="1200" kern="1200">
        <a:solidFill>
          <a:schemeClr val="tx1"/>
        </a:solidFill>
        <a:latin typeface="+mn-lt"/>
        <a:ea typeface="+mn-ea"/>
        <a:cs typeface="+mn-cs"/>
      </a:defRPr>
    </a:lvl3pPr>
    <a:lvl4pPr marL="1371561" algn="l" defTabSz="914373" rtl="0" eaLnBrk="1" latinLnBrk="0" hangingPunct="1">
      <a:defRPr sz="1200" kern="1200">
        <a:solidFill>
          <a:schemeClr val="tx1"/>
        </a:solidFill>
        <a:latin typeface="+mn-lt"/>
        <a:ea typeface="+mn-ea"/>
        <a:cs typeface="+mn-cs"/>
      </a:defRPr>
    </a:lvl4pPr>
    <a:lvl5pPr marL="1828747" algn="l" defTabSz="914373" rtl="0" eaLnBrk="1" latinLnBrk="0" hangingPunct="1">
      <a:defRPr sz="1200" kern="1200">
        <a:solidFill>
          <a:schemeClr val="tx1"/>
        </a:solidFill>
        <a:latin typeface="+mn-lt"/>
        <a:ea typeface="+mn-ea"/>
        <a:cs typeface="+mn-cs"/>
      </a:defRPr>
    </a:lvl5pPr>
    <a:lvl6pPr marL="2285934" algn="l" defTabSz="914373" rtl="0" eaLnBrk="1" latinLnBrk="0" hangingPunct="1">
      <a:defRPr sz="1200" kern="1200">
        <a:solidFill>
          <a:schemeClr val="tx1"/>
        </a:solidFill>
        <a:latin typeface="+mn-lt"/>
        <a:ea typeface="+mn-ea"/>
        <a:cs typeface="+mn-cs"/>
      </a:defRPr>
    </a:lvl6pPr>
    <a:lvl7pPr marL="2743120" algn="l" defTabSz="914373" rtl="0" eaLnBrk="1" latinLnBrk="0" hangingPunct="1">
      <a:defRPr sz="1200" kern="1200">
        <a:solidFill>
          <a:schemeClr val="tx1"/>
        </a:solidFill>
        <a:latin typeface="+mn-lt"/>
        <a:ea typeface="+mn-ea"/>
        <a:cs typeface="+mn-cs"/>
      </a:defRPr>
    </a:lvl7pPr>
    <a:lvl8pPr marL="3200307" algn="l" defTabSz="914373" rtl="0" eaLnBrk="1" latinLnBrk="0" hangingPunct="1">
      <a:defRPr sz="1200" kern="1200">
        <a:solidFill>
          <a:schemeClr val="tx1"/>
        </a:solidFill>
        <a:latin typeface="+mn-lt"/>
        <a:ea typeface="+mn-ea"/>
        <a:cs typeface="+mn-cs"/>
      </a:defRPr>
    </a:lvl8pPr>
    <a:lvl9pPr marL="3657494" algn="l" defTabSz="91437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_синяя тем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208" y="0"/>
            <a:ext cx="7479792" cy="6858000"/>
          </a:xfrm>
          <a:prstGeom prst="rect">
            <a:avLst/>
          </a:prstGeom>
        </p:spPr>
      </p:pic>
      <p:pic>
        <p:nvPicPr>
          <p:cNvPr id="4" name="Рисунок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5491" y="169160"/>
            <a:ext cx="3553975" cy="3499111"/>
          </a:xfrm>
          <a:prstGeom prst="rect">
            <a:avLst/>
          </a:prstGeom>
        </p:spPr>
      </p:pic>
      <p:sp>
        <p:nvSpPr>
          <p:cNvPr id="18" name="Title 1">
            <a:extLst>
              <a:ext uri="{FF2B5EF4-FFF2-40B4-BE49-F238E27FC236}">
                <a16:creationId xmlns:a16="http://schemas.microsoft.com/office/drawing/2014/main" id="{31C22677-BB99-A619-2174-CE7961BE3CF8}"/>
              </a:ext>
            </a:extLst>
          </p:cNvPr>
          <p:cNvSpPr>
            <a:spLocks noGrp="1"/>
          </p:cNvSpPr>
          <p:nvPr>
            <p:ph type="title" hasCustomPrompt="1"/>
          </p:nvPr>
        </p:nvSpPr>
        <p:spPr>
          <a:xfrm>
            <a:off x="587374" y="2100358"/>
            <a:ext cx="7360286" cy="1900142"/>
          </a:xfrm>
          <a:prstGeom prst="rect">
            <a:avLst/>
          </a:prstGeom>
        </p:spPr>
        <p:txBody>
          <a:bodyPr lIns="0" tIns="0" rIns="0" bIns="0" anchor="t" anchorCtr="0"/>
          <a:lstStyle>
            <a:lvl1pPr>
              <a:lnSpc>
                <a:spcPct val="90000"/>
              </a:lnSpc>
              <a:defRPr lang="en-US" sz="6000" b="1" kern="1200" baseline="0" dirty="0">
                <a:solidFill>
                  <a:srgbClr val="025EA1"/>
                </a:solidFill>
                <a:latin typeface="Rosatom Light" panose="020B0403040504020204" pitchFamily="34" charset="-52"/>
                <a:ea typeface="Rosatom Light" pitchFamily="34" charset="-52"/>
                <a:cs typeface="Arial" pitchFamily="34" charset="0"/>
              </a:defRPr>
            </a:lvl1pPr>
          </a:lstStyle>
          <a:p>
            <a:r>
              <a:rPr lang="ru-RU" dirty="0"/>
              <a:t>Тема презентации</a:t>
            </a:r>
            <a:endParaRPr lang="en-US" dirty="0"/>
          </a:p>
        </p:txBody>
      </p:sp>
      <p:sp>
        <p:nvSpPr>
          <p:cNvPr id="19" name="Text Placeholder 4">
            <a:extLst>
              <a:ext uri="{FF2B5EF4-FFF2-40B4-BE49-F238E27FC236}">
                <a16:creationId xmlns:a16="http://schemas.microsoft.com/office/drawing/2014/main" id="{434A4D22-87EA-564B-7BBB-689015D04555}"/>
              </a:ext>
            </a:extLst>
          </p:cNvPr>
          <p:cNvSpPr>
            <a:spLocks noGrp="1"/>
          </p:cNvSpPr>
          <p:nvPr>
            <p:ph type="body" sz="quarter" idx="15" hasCustomPrompt="1"/>
          </p:nvPr>
        </p:nvSpPr>
        <p:spPr>
          <a:xfrm>
            <a:off x="590563" y="4030435"/>
            <a:ext cx="7357097" cy="940569"/>
          </a:xfrm>
          <a:prstGeom prst="rect">
            <a:avLst/>
          </a:prstGeom>
        </p:spPr>
        <p:txBody>
          <a:bodyPr lIns="0" tIns="0" rIns="0" bIns="0" anchor="t" anchorCtr="0"/>
          <a:lstStyle>
            <a:lvl1pPr marL="0" indent="0">
              <a:buNone/>
              <a:defRPr lang="ru-RU" sz="3400" b="1" baseline="0" dirty="0">
                <a:solidFill>
                  <a:srgbClr val="025EA1"/>
                </a:solidFill>
                <a:latin typeface="Rosatom Light" panose="020B0403040504020204" pitchFamily="34" charset="-52"/>
                <a:ea typeface="Rosatom Light" pitchFamily="34" charset="-52"/>
                <a:cs typeface="Arial" pitchFamily="34" charset="0"/>
              </a:defRPr>
            </a:lvl1pPr>
          </a:lstStyle>
          <a:p>
            <a:pPr marL="196527" lvl="0" indent="-457200">
              <a:lnSpc>
                <a:spcPct val="80000"/>
              </a:lnSpc>
              <a:spcBef>
                <a:spcPct val="0"/>
              </a:spcBef>
            </a:pPr>
            <a:r>
              <a:rPr lang="ru-RU" dirty="0"/>
              <a:t>уточняющее описание</a:t>
            </a:r>
          </a:p>
        </p:txBody>
      </p:sp>
      <p:sp>
        <p:nvSpPr>
          <p:cNvPr id="20" name="Text Placeholder 3">
            <a:extLst>
              <a:ext uri="{FF2B5EF4-FFF2-40B4-BE49-F238E27FC236}">
                <a16:creationId xmlns:a16="http://schemas.microsoft.com/office/drawing/2014/main" id="{D6D12F6B-4620-84B8-7B43-4D204681F232}"/>
              </a:ext>
            </a:extLst>
          </p:cNvPr>
          <p:cNvSpPr>
            <a:spLocks noGrp="1"/>
          </p:cNvSpPr>
          <p:nvPr>
            <p:ph type="body" sz="quarter" idx="11" hasCustomPrompt="1"/>
          </p:nvPr>
        </p:nvSpPr>
        <p:spPr>
          <a:xfrm>
            <a:off x="587375" y="5417321"/>
            <a:ext cx="6141085" cy="273494"/>
          </a:xfrm>
          <a:prstGeom prst="rect">
            <a:avLst/>
          </a:prstGeom>
        </p:spPr>
        <p:txBody>
          <a:bodyPr lIns="0" tIns="0" rIns="0" bIns="0"/>
          <a:lstStyle>
            <a:lvl1pPr marL="0" indent="0">
              <a:buNone/>
              <a:defRPr lang="en-US" sz="1600" b="1"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ФИО</a:t>
            </a:r>
            <a:endParaRPr lang="en-US" dirty="0"/>
          </a:p>
        </p:txBody>
      </p:sp>
      <p:sp>
        <p:nvSpPr>
          <p:cNvPr id="21" name="Text Placeholder 4">
            <a:extLst>
              <a:ext uri="{FF2B5EF4-FFF2-40B4-BE49-F238E27FC236}">
                <a16:creationId xmlns:a16="http://schemas.microsoft.com/office/drawing/2014/main" id="{3CB7DB3F-A33E-48F4-33F9-A04A527055E6}"/>
              </a:ext>
            </a:extLst>
          </p:cNvPr>
          <p:cNvSpPr>
            <a:spLocks noGrp="1"/>
          </p:cNvSpPr>
          <p:nvPr>
            <p:ph type="body" sz="quarter" idx="12" hasCustomPrompt="1"/>
          </p:nvPr>
        </p:nvSpPr>
        <p:spPr>
          <a:xfrm>
            <a:off x="587376" y="5720750"/>
            <a:ext cx="6141084" cy="273494"/>
          </a:xfrm>
          <a:prstGeom prst="rect">
            <a:avLst/>
          </a:prstGeom>
        </p:spPr>
        <p:txBody>
          <a:bodyPr lIns="0" tIns="0" rIns="0" bIns="0" anchor="b"/>
          <a:lstStyle>
            <a:lvl1pPr marL="0" indent="0">
              <a:lnSpc>
                <a:spcPct val="100000"/>
              </a:lnSpc>
              <a:spcBef>
                <a:spcPts val="0"/>
              </a:spcBef>
              <a:buNone/>
              <a:defRPr lang="en-US" sz="1600"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Должность</a:t>
            </a:r>
          </a:p>
        </p:txBody>
      </p:sp>
      <p:sp>
        <p:nvSpPr>
          <p:cNvPr id="22" name="Text Placeholder 3">
            <a:extLst>
              <a:ext uri="{FF2B5EF4-FFF2-40B4-BE49-F238E27FC236}">
                <a16:creationId xmlns:a16="http://schemas.microsoft.com/office/drawing/2014/main" id="{94E8D8AF-2A5E-68F5-6966-4E043474FB81}"/>
              </a:ext>
            </a:extLst>
          </p:cNvPr>
          <p:cNvSpPr>
            <a:spLocks noGrp="1"/>
          </p:cNvSpPr>
          <p:nvPr>
            <p:ph type="body" sz="quarter" idx="14" hasCustomPrompt="1"/>
          </p:nvPr>
        </p:nvSpPr>
        <p:spPr>
          <a:xfrm>
            <a:off x="10021915" y="5875769"/>
            <a:ext cx="1470024" cy="251684"/>
          </a:xfrm>
          <a:prstGeom prst="rect">
            <a:avLst/>
          </a:prstGeom>
        </p:spPr>
        <p:txBody>
          <a:bodyPr lIns="0" tIns="0" rIns="0" bIns="0"/>
          <a:lstStyle>
            <a:lvl1pPr marL="0" indent="0" algn="r">
              <a:lnSpc>
                <a:spcPct val="100000"/>
              </a:lnSpc>
              <a:spcBef>
                <a:spcPts val="0"/>
              </a:spcBef>
              <a:buNone/>
              <a:defRPr lang="en-US" sz="1600" b="0" kern="1200" dirty="0">
                <a:solidFill>
                  <a:schemeClr val="bg1"/>
                </a:solidFill>
                <a:latin typeface="Rosatom Light" panose="020B0403040504020204" pitchFamily="34" charset="-52"/>
                <a:ea typeface="Rosatom Light" pitchFamily="34" charset="-52"/>
                <a:cs typeface="Arial" pitchFamily="34" charset="0"/>
              </a:defRPr>
            </a:lvl1pPr>
          </a:lstStyle>
          <a:p>
            <a:r>
              <a:rPr lang="ru-RU" dirty="0"/>
              <a:t>00.00.2023</a:t>
            </a:r>
            <a:endParaRPr lang="en-US" dirty="0"/>
          </a:p>
        </p:txBody>
      </p:sp>
      <p:sp>
        <p:nvSpPr>
          <p:cNvPr id="24" name="Прямоугольник 23">
            <a:extLst>
              <a:ext uri="{FF2B5EF4-FFF2-40B4-BE49-F238E27FC236}">
                <a16:creationId xmlns:a16="http://schemas.microsoft.com/office/drawing/2014/main" id="{56571337-AD69-3FC7-0FD8-4913F0749558}"/>
              </a:ext>
            </a:extLst>
          </p:cNvPr>
          <p:cNvSpPr/>
          <p:nvPr userDrawn="1"/>
        </p:nvSpPr>
        <p:spPr>
          <a:xfrm>
            <a:off x="587373" y="6338625"/>
            <a:ext cx="4802773" cy="193899"/>
          </a:xfrm>
          <a:prstGeom prst="rect">
            <a:avLst/>
          </a:prstGeom>
        </p:spPr>
        <p:txBody>
          <a:bodyPr wrap="square" lIns="0" tIns="0" rIns="0" bIns="0">
            <a:spAutoFit/>
          </a:bodyPr>
          <a:lstStyle/>
          <a:p>
            <a:pPr>
              <a:lnSpc>
                <a:spcPct val="90000"/>
              </a:lnSpc>
            </a:pPr>
            <a:r>
              <a:rPr lang="ru-RU" sz="1400" spc="100" baseline="0" dirty="0">
                <a:solidFill>
                  <a:schemeClr val="tx1">
                    <a:lumMod val="60000"/>
                    <a:lumOff val="40000"/>
                  </a:schemeClr>
                </a:solidFill>
                <a:latin typeface="Rosatom Light" panose="020B0403040504020204" pitchFamily="34" charset="-52"/>
                <a:ea typeface="Rosatom Light" panose="020B0403040504020204" pitchFamily="34" charset="-52"/>
              </a:rPr>
              <a:t>Конкурс «Акселератор АО «ТВЭЛ» «Новая высота»</a:t>
            </a:r>
          </a:p>
        </p:txBody>
      </p:sp>
      <p:sp>
        <p:nvSpPr>
          <p:cNvPr id="25" name="Text Placeholder 3">
            <a:extLst>
              <a:ext uri="{FF2B5EF4-FFF2-40B4-BE49-F238E27FC236}">
                <a16:creationId xmlns:a16="http://schemas.microsoft.com/office/drawing/2014/main" id="{BD122ED9-F682-69CF-8C0A-85937D95FFD1}"/>
              </a:ext>
            </a:extLst>
          </p:cNvPr>
          <p:cNvSpPr>
            <a:spLocks noGrp="1"/>
          </p:cNvSpPr>
          <p:nvPr>
            <p:ph type="body" sz="quarter" idx="16" hasCustomPrompt="1"/>
          </p:nvPr>
        </p:nvSpPr>
        <p:spPr>
          <a:xfrm>
            <a:off x="587375" y="5091845"/>
            <a:ext cx="6141085" cy="273494"/>
          </a:xfrm>
          <a:prstGeom prst="rect">
            <a:avLst/>
          </a:prstGeom>
        </p:spPr>
        <p:txBody>
          <a:bodyPr lIns="0" tIns="0" rIns="0" bIns="0"/>
          <a:lstStyle>
            <a:lvl1pPr marL="0" indent="0">
              <a:buNone/>
              <a:defRPr lang="en-US" sz="1600" b="1"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Команда «»</a:t>
            </a:r>
            <a:endParaRPr lang="en-US" dirty="0"/>
          </a:p>
        </p:txBody>
      </p:sp>
      <p:pic>
        <p:nvPicPr>
          <p:cNvPr id="3" name="Рисунок 2" descr="Изображение выглядит как Графика, графический дизайн, графическая вставка, логотип&#10;&#10;Автоматически созданное описание">
            <a:extLst>
              <a:ext uri="{FF2B5EF4-FFF2-40B4-BE49-F238E27FC236}">
                <a16:creationId xmlns:a16="http://schemas.microsoft.com/office/drawing/2014/main" id="{D7C9BF49-78CB-2308-3406-4FFA124893B4}"/>
              </a:ext>
            </a:extLst>
          </p:cNvPr>
          <p:cNvPicPr>
            <a:picLocks noChangeAspect="1"/>
          </p:cNvPicPr>
          <p:nvPr userDrawn="1"/>
        </p:nvPicPr>
        <p:blipFill>
          <a:blip r:embed="rId4"/>
          <a:stretch>
            <a:fillRect/>
          </a:stretch>
        </p:blipFill>
        <p:spPr>
          <a:xfrm>
            <a:off x="590563" y="499296"/>
            <a:ext cx="1889181" cy="864000"/>
          </a:xfrm>
          <a:prstGeom prst="rect">
            <a:avLst/>
          </a:prstGeom>
        </p:spPr>
      </p:pic>
    </p:spTree>
    <p:extLst>
      <p:ext uri="{BB962C8B-B14F-4D97-AF65-F5344CB8AC3E}">
        <p14:creationId xmlns:p14="http://schemas.microsoft.com/office/powerpoint/2010/main" val="244652818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Слайд с заголовком">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33921"/>
            <a:ext cx="2606045" cy="3624079"/>
          </a:xfrm>
          <a:prstGeom prst="rect">
            <a:avLst/>
          </a:prstGeom>
        </p:spPr>
      </p:pic>
      <p:sp>
        <p:nvSpPr>
          <p:cNvPr id="2" name="Заголовок 1">
            <a:extLst>
              <a:ext uri="{FF2B5EF4-FFF2-40B4-BE49-F238E27FC236}">
                <a16:creationId xmlns:a16="http://schemas.microsoft.com/office/drawing/2014/main" id="{876C016B-785E-E702-99AB-804EE8364CA8}"/>
              </a:ext>
            </a:extLst>
          </p:cNvPr>
          <p:cNvSpPr>
            <a:spLocks noGrp="1"/>
          </p:cNvSpPr>
          <p:nvPr>
            <p:ph type="title" hasCustomPrompt="1"/>
          </p:nvPr>
        </p:nvSpPr>
        <p:spPr>
          <a:xfrm>
            <a:off x="587375" y="296862"/>
            <a:ext cx="8347969" cy="1150937"/>
          </a:xfrm>
          <a:prstGeom prst="rect">
            <a:avLst/>
          </a:prstGeom>
        </p:spPr>
        <p:txBody>
          <a:bodyPr lIns="0" tIns="0" rIns="0" bIns="36000" anchor="t" anchorCtr="0"/>
          <a:lstStyle>
            <a:lvl1pPr>
              <a:defRPr lang="ru-RU" sz="4400" b="1" dirty="0">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sp>
        <p:nvSpPr>
          <p:cNvPr id="7" name="Text Placeholder 7">
            <a:extLst>
              <a:ext uri="{FF2B5EF4-FFF2-40B4-BE49-F238E27FC236}">
                <a16:creationId xmlns:a16="http://schemas.microsoft.com/office/drawing/2014/main" id="{13703F8A-FC07-5C16-7B07-B8CDC7BD3189}"/>
              </a:ext>
            </a:extLst>
          </p:cNvPr>
          <p:cNvSpPr>
            <a:spLocks noGrp="1"/>
          </p:cNvSpPr>
          <p:nvPr>
            <p:ph type="body" sz="quarter" idx="14" hasCustomPrompt="1"/>
          </p:nvPr>
        </p:nvSpPr>
        <p:spPr>
          <a:xfrm>
            <a:off x="2762250" y="6449550"/>
            <a:ext cx="8157210" cy="111587"/>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lumMod val="50000"/>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Tree>
    <p:extLst>
      <p:ext uri="{BB962C8B-B14F-4D97-AF65-F5344CB8AC3E}">
        <p14:creationId xmlns:p14="http://schemas.microsoft.com/office/powerpoint/2010/main" val="1694095951"/>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Слайд с заголовком">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36653DD-F359-3C41-94F2-5D6CBBA3C1FD}"/>
              </a:ext>
            </a:extLst>
          </p:cNvPr>
          <p:cNvSpPr/>
          <p:nvPr userDrawn="1"/>
        </p:nvSpPr>
        <p:spPr>
          <a:xfrm>
            <a:off x="8220076" y="0"/>
            <a:ext cx="3971924" cy="1257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Rosatom Light" panose="020B0403040504020204" pitchFamily="34" charset="-52"/>
              <a:ea typeface="Rosatom Light" panose="020B0403040504020204" pitchFamily="34" charset="-52"/>
            </a:endParaRPr>
          </a:p>
        </p:txBody>
      </p:sp>
      <p:sp>
        <p:nvSpPr>
          <p:cNvPr id="2" name="Заголовок 1">
            <a:extLst>
              <a:ext uri="{FF2B5EF4-FFF2-40B4-BE49-F238E27FC236}">
                <a16:creationId xmlns:a16="http://schemas.microsoft.com/office/drawing/2014/main" id="{876C016B-785E-E702-99AB-804EE8364CA8}"/>
              </a:ext>
            </a:extLst>
          </p:cNvPr>
          <p:cNvSpPr>
            <a:spLocks noGrp="1"/>
          </p:cNvSpPr>
          <p:nvPr>
            <p:ph type="title" hasCustomPrompt="1"/>
          </p:nvPr>
        </p:nvSpPr>
        <p:spPr>
          <a:xfrm>
            <a:off x="587376" y="296862"/>
            <a:ext cx="10487024" cy="1150937"/>
          </a:xfrm>
          <a:prstGeom prst="rect">
            <a:avLst/>
          </a:prstGeom>
        </p:spPr>
        <p:txBody>
          <a:bodyPr lIns="0" tIns="0" rIns="0" bIns="36000" anchor="t" anchorCtr="0"/>
          <a:lstStyle>
            <a:lvl1pPr>
              <a:defRPr lang="ru-RU" sz="4400" b="1" dirty="0">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sp>
        <p:nvSpPr>
          <p:cNvPr id="7" name="Text Placeholder 7">
            <a:extLst>
              <a:ext uri="{FF2B5EF4-FFF2-40B4-BE49-F238E27FC236}">
                <a16:creationId xmlns:a16="http://schemas.microsoft.com/office/drawing/2014/main" id="{13703F8A-FC07-5C16-7B07-B8CDC7BD3189}"/>
              </a:ext>
            </a:extLst>
          </p:cNvPr>
          <p:cNvSpPr>
            <a:spLocks noGrp="1"/>
          </p:cNvSpPr>
          <p:nvPr>
            <p:ph type="body" sz="quarter" idx="14" hasCustomPrompt="1"/>
          </p:nvPr>
        </p:nvSpPr>
        <p:spPr>
          <a:xfrm>
            <a:off x="2762250" y="6449550"/>
            <a:ext cx="8157210" cy="111587"/>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lumMod val="50000"/>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Tree>
    <p:extLst>
      <p:ext uri="{BB962C8B-B14F-4D97-AF65-F5344CB8AC3E}">
        <p14:creationId xmlns:p14="http://schemas.microsoft.com/office/powerpoint/2010/main" val="1182331721"/>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Контакты_белая тема">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31E484D0-D81B-D22D-780D-CDA8E22018F4}"/>
              </a:ext>
            </a:extLst>
          </p:cNvPr>
          <p:cNvSpPr>
            <a:spLocks noGrp="1"/>
          </p:cNvSpPr>
          <p:nvPr>
            <p:ph type="body" sz="quarter" idx="11" hasCustomPrompt="1"/>
          </p:nvPr>
        </p:nvSpPr>
        <p:spPr>
          <a:xfrm>
            <a:off x="595124" y="2522003"/>
            <a:ext cx="6034275" cy="1813994"/>
          </a:xfrm>
          <a:prstGeom prst="rect">
            <a:avLst/>
          </a:prstGeom>
        </p:spPr>
        <p:txBody>
          <a:bodyPr lIns="0" tIns="0" rIns="0" bIns="0" anchor="t" anchorCtr="0"/>
          <a:lstStyle>
            <a:lvl1pPr marL="0" indent="0">
              <a:lnSpc>
                <a:spcPct val="80000"/>
              </a:lnSpc>
              <a:buNone/>
              <a:tabLst/>
              <a:defRPr lang="en-US" sz="6000" b="1" baseline="0" dirty="0">
                <a:solidFill>
                  <a:schemeClr val="tx1">
                    <a:lumMod val="50000"/>
                  </a:schemeClr>
                </a:solidFill>
                <a:latin typeface="Rosatom Light" panose="020B0403040504020204" pitchFamily="34" charset="-52"/>
                <a:ea typeface="Rosatom Light" pitchFamily="34" charset="-52"/>
                <a:cs typeface="Arial" pitchFamily="34" charset="0"/>
              </a:defRPr>
            </a:lvl1pPr>
          </a:lstStyle>
          <a:p>
            <a:pPr lvl="0">
              <a:spcBef>
                <a:spcPct val="0"/>
              </a:spcBef>
              <a:buNone/>
            </a:pPr>
            <a:r>
              <a:rPr lang="ru-RU" dirty="0"/>
              <a:t>СПАСИБО </a:t>
            </a:r>
            <a:br>
              <a:rPr lang="ru-RU" dirty="0"/>
            </a:br>
            <a:r>
              <a:rPr lang="ru-RU" dirty="0"/>
              <a:t>за внимание</a:t>
            </a:r>
            <a:endParaRPr lang="en-US" dirty="0"/>
          </a:p>
        </p:txBody>
      </p:sp>
      <p:sp>
        <p:nvSpPr>
          <p:cNvPr id="5" name="Текст 4">
            <a:extLst>
              <a:ext uri="{FF2B5EF4-FFF2-40B4-BE49-F238E27FC236}">
                <a16:creationId xmlns:a16="http://schemas.microsoft.com/office/drawing/2014/main" id="{6B817115-CC11-4117-5783-D086C7107F4F}"/>
              </a:ext>
            </a:extLst>
          </p:cNvPr>
          <p:cNvSpPr>
            <a:spLocks noGrp="1"/>
          </p:cNvSpPr>
          <p:nvPr>
            <p:ph type="body" sz="quarter" idx="12" hasCustomPrompt="1"/>
          </p:nvPr>
        </p:nvSpPr>
        <p:spPr>
          <a:xfrm>
            <a:off x="594580" y="6174183"/>
            <a:ext cx="938945" cy="288567"/>
          </a:xfrm>
          <a:prstGeom prst="rect">
            <a:avLst/>
          </a:prstGeom>
        </p:spPr>
        <p:txBody>
          <a:bodyPr lIns="0" tIns="0" rIns="0" bIns="0" anchor="t"/>
          <a:lstStyle>
            <a:lvl1pPr marL="0" indent="0">
              <a:lnSpc>
                <a:spcPct val="100000"/>
              </a:lnSpc>
              <a:spcBef>
                <a:spcPts val="0"/>
              </a:spcBef>
              <a:buNone/>
              <a:defRPr sz="1400" b="1">
                <a:solidFill>
                  <a:schemeClr val="tx1">
                    <a:lumMod val="50000"/>
                  </a:schemeClr>
                </a:solidFill>
                <a:latin typeface="Rosatom Light" panose="020B0403040504020204" pitchFamily="34" charset="-52"/>
                <a:ea typeface="Rosatom Light" panose="020B0403040504020204" pitchFamily="34" charset="-52"/>
                <a:cs typeface="Arial" pitchFamily="34" charset="0"/>
              </a:defRPr>
            </a:lvl1pPr>
          </a:lstStyle>
          <a:p>
            <a:pPr lvl="0"/>
            <a:r>
              <a:rPr lang="ru-RU" dirty="0"/>
              <a:t>00.00.202</a:t>
            </a:r>
            <a:r>
              <a:rPr lang="en-US" dirty="0"/>
              <a:t>3</a:t>
            </a:r>
            <a:endParaRPr lang="ru-RU" dirty="0"/>
          </a:p>
        </p:txBody>
      </p:sp>
      <p:sp>
        <p:nvSpPr>
          <p:cNvPr id="6" name="Текст 4">
            <a:extLst>
              <a:ext uri="{FF2B5EF4-FFF2-40B4-BE49-F238E27FC236}">
                <a16:creationId xmlns:a16="http://schemas.microsoft.com/office/drawing/2014/main" id="{28DAFDBF-B8C9-0E04-5780-83D3D76387C8}"/>
              </a:ext>
            </a:extLst>
          </p:cNvPr>
          <p:cNvSpPr>
            <a:spLocks noGrp="1"/>
          </p:cNvSpPr>
          <p:nvPr>
            <p:ph type="body" sz="quarter" idx="13" hasCustomPrompt="1"/>
          </p:nvPr>
        </p:nvSpPr>
        <p:spPr>
          <a:xfrm>
            <a:off x="594208" y="5704782"/>
            <a:ext cx="5402719" cy="288567"/>
          </a:xfrm>
          <a:prstGeom prst="rect">
            <a:avLst/>
          </a:prstGeom>
        </p:spPr>
        <p:txBody>
          <a:bodyPr lIns="0" tIns="0" rIns="0" bIns="0" anchor="ctr"/>
          <a:lstStyle>
            <a:lvl1pPr marL="0" indent="0">
              <a:lnSpc>
                <a:spcPct val="100000"/>
              </a:lnSpc>
              <a:spcBef>
                <a:spcPts val="0"/>
              </a:spcBef>
              <a:buNone/>
              <a:defRPr sz="1400">
                <a:solidFill>
                  <a:schemeClr val="tx1">
                    <a:lumMod val="50000"/>
                  </a:schemeClr>
                </a:solidFill>
                <a:latin typeface="Rosatom Light" panose="020B0403040504020204" pitchFamily="34" charset="-52"/>
                <a:ea typeface="Rosatom Light" panose="020B0403040504020204" pitchFamily="34" charset="-52"/>
                <a:cs typeface="Arial" pitchFamily="34" charset="0"/>
              </a:defRPr>
            </a:lvl1pPr>
          </a:lstStyle>
          <a:p>
            <a:pPr lvl="0"/>
            <a:r>
              <a:rPr lang="ru-RU" dirty="0"/>
              <a:t>Контактная информация</a:t>
            </a:r>
          </a:p>
        </p:txBody>
      </p:sp>
      <p:sp>
        <p:nvSpPr>
          <p:cNvPr id="7" name="Текст 4">
            <a:extLst>
              <a:ext uri="{FF2B5EF4-FFF2-40B4-BE49-F238E27FC236}">
                <a16:creationId xmlns:a16="http://schemas.microsoft.com/office/drawing/2014/main" id="{43339245-63F7-710B-3C32-FF1B80B5EE95}"/>
              </a:ext>
            </a:extLst>
          </p:cNvPr>
          <p:cNvSpPr>
            <a:spLocks noGrp="1"/>
          </p:cNvSpPr>
          <p:nvPr>
            <p:ph type="body" sz="quarter" idx="14" hasCustomPrompt="1"/>
          </p:nvPr>
        </p:nvSpPr>
        <p:spPr>
          <a:xfrm>
            <a:off x="594208" y="5256966"/>
            <a:ext cx="5402719" cy="247610"/>
          </a:xfrm>
          <a:prstGeom prst="rect">
            <a:avLst/>
          </a:prstGeom>
        </p:spPr>
        <p:txBody>
          <a:bodyPr lIns="0" tIns="0" rIns="0" bIns="0"/>
          <a:lstStyle>
            <a:lvl1pPr marL="0" indent="0">
              <a:lnSpc>
                <a:spcPct val="100000"/>
              </a:lnSpc>
              <a:spcBef>
                <a:spcPts val="0"/>
              </a:spcBef>
              <a:buNone/>
              <a:defRPr sz="1800" b="1">
                <a:solidFill>
                  <a:schemeClr val="tx1">
                    <a:lumMod val="50000"/>
                  </a:schemeClr>
                </a:solidFill>
                <a:latin typeface="Rosatom Light" panose="020B0403040504020204" pitchFamily="34" charset="-52"/>
                <a:ea typeface="Rosatom Light" panose="020B0403040504020204" pitchFamily="34" charset="-52"/>
                <a:cs typeface="Arial" pitchFamily="34" charset="0"/>
              </a:defRPr>
            </a:lvl1pPr>
          </a:lstStyle>
          <a:p>
            <a:pPr lvl="0"/>
            <a:r>
              <a:rPr lang="ru-RU" dirty="0"/>
              <a:t>ФИО</a:t>
            </a:r>
          </a:p>
        </p:txBody>
      </p:sp>
      <p:pic>
        <p:nvPicPr>
          <p:cNvPr id="11" name="Рисунок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208" y="0"/>
            <a:ext cx="7479792" cy="6858000"/>
          </a:xfrm>
          <a:prstGeom prst="rect">
            <a:avLst/>
          </a:prstGeom>
        </p:spPr>
      </p:pic>
      <p:pic>
        <p:nvPicPr>
          <p:cNvPr id="12" name="Рисунок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85491" y="169160"/>
            <a:ext cx="3553975" cy="3499111"/>
          </a:xfrm>
          <a:prstGeom prst="rect">
            <a:avLst/>
          </a:prstGeom>
        </p:spPr>
      </p:pic>
    </p:spTree>
    <p:extLst>
      <p:ext uri="{BB962C8B-B14F-4D97-AF65-F5344CB8AC3E}">
        <p14:creationId xmlns:p14="http://schemas.microsoft.com/office/powerpoint/2010/main" val="1608383438"/>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Контакты_синяя тем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7">
            <a:extLst>
              <a:ext uri="{FF2B5EF4-FFF2-40B4-BE49-F238E27FC236}">
                <a16:creationId xmlns:a16="http://schemas.microsoft.com/office/drawing/2014/main" id="{DC5BF3C7-858B-BA05-EC82-6C3587B3F460}"/>
              </a:ext>
            </a:extLst>
          </p:cNvPr>
          <p:cNvSpPr>
            <a:spLocks noGrp="1"/>
          </p:cNvSpPr>
          <p:nvPr>
            <p:ph type="body" sz="quarter" idx="11" hasCustomPrompt="1"/>
          </p:nvPr>
        </p:nvSpPr>
        <p:spPr>
          <a:xfrm>
            <a:off x="595124" y="2522003"/>
            <a:ext cx="6034275" cy="1813994"/>
          </a:xfrm>
          <a:prstGeom prst="rect">
            <a:avLst/>
          </a:prstGeom>
        </p:spPr>
        <p:txBody>
          <a:bodyPr lIns="0" tIns="0" rIns="0" bIns="0" anchor="t" anchorCtr="0"/>
          <a:lstStyle>
            <a:lvl1pPr marL="0" indent="0">
              <a:lnSpc>
                <a:spcPct val="80000"/>
              </a:lnSpc>
              <a:buNone/>
              <a:defRPr lang="en-US" sz="6000" b="1" baseline="0" dirty="0">
                <a:solidFill>
                  <a:schemeClr val="tx1"/>
                </a:solidFill>
                <a:latin typeface="Rosatom Light" panose="020B0403040504020204" pitchFamily="34" charset="-52"/>
                <a:ea typeface="Rosatom Light" pitchFamily="34" charset="-52"/>
                <a:cs typeface="Arial" pitchFamily="34" charset="0"/>
              </a:defRPr>
            </a:lvl1pPr>
          </a:lstStyle>
          <a:p>
            <a:pPr lvl="0">
              <a:spcBef>
                <a:spcPct val="0"/>
              </a:spcBef>
              <a:buNone/>
            </a:pPr>
            <a:r>
              <a:rPr lang="ru-RU" dirty="0"/>
              <a:t>СПАСИБО </a:t>
            </a:r>
            <a:br>
              <a:rPr lang="ru-RU" dirty="0"/>
            </a:br>
            <a:r>
              <a:rPr lang="ru-RU" dirty="0"/>
              <a:t>за внимание</a:t>
            </a:r>
            <a:endParaRPr lang="en-US" dirty="0"/>
          </a:p>
        </p:txBody>
      </p:sp>
      <p:sp>
        <p:nvSpPr>
          <p:cNvPr id="10" name="Текст 4">
            <a:extLst>
              <a:ext uri="{FF2B5EF4-FFF2-40B4-BE49-F238E27FC236}">
                <a16:creationId xmlns:a16="http://schemas.microsoft.com/office/drawing/2014/main" id="{E874B681-61B0-59DD-CFA7-049457424927}"/>
              </a:ext>
            </a:extLst>
          </p:cNvPr>
          <p:cNvSpPr>
            <a:spLocks noGrp="1"/>
          </p:cNvSpPr>
          <p:nvPr>
            <p:ph type="body" sz="quarter" idx="12" hasCustomPrompt="1"/>
          </p:nvPr>
        </p:nvSpPr>
        <p:spPr>
          <a:xfrm>
            <a:off x="594580" y="6174183"/>
            <a:ext cx="957995" cy="288567"/>
          </a:xfrm>
          <a:prstGeom prst="rect">
            <a:avLst/>
          </a:prstGeom>
        </p:spPr>
        <p:txBody>
          <a:bodyPr lIns="0" tIns="0" rIns="0" bIns="0" anchor="t"/>
          <a:lstStyle>
            <a:lvl1pPr marL="0" indent="0">
              <a:lnSpc>
                <a:spcPct val="100000"/>
              </a:lnSpc>
              <a:spcBef>
                <a:spcPts val="0"/>
              </a:spcBef>
              <a:buNone/>
              <a:defRPr sz="1400" b="1">
                <a:solidFill>
                  <a:schemeClr val="bg1"/>
                </a:solidFill>
                <a:latin typeface="Rosatom Light" panose="020B0403040504020204" pitchFamily="34" charset="-52"/>
                <a:ea typeface="Rosatom Light" panose="020B0403040504020204" pitchFamily="34" charset="-52"/>
                <a:cs typeface="Arial" pitchFamily="34" charset="0"/>
              </a:defRPr>
            </a:lvl1pPr>
          </a:lstStyle>
          <a:p>
            <a:pPr lvl="0"/>
            <a:r>
              <a:rPr lang="ru-RU" dirty="0"/>
              <a:t>00.00.202</a:t>
            </a:r>
            <a:r>
              <a:rPr lang="en-US" dirty="0"/>
              <a:t>3</a:t>
            </a:r>
            <a:endParaRPr lang="ru-RU" dirty="0"/>
          </a:p>
        </p:txBody>
      </p:sp>
      <p:sp>
        <p:nvSpPr>
          <p:cNvPr id="11" name="Текст 4">
            <a:extLst>
              <a:ext uri="{FF2B5EF4-FFF2-40B4-BE49-F238E27FC236}">
                <a16:creationId xmlns:a16="http://schemas.microsoft.com/office/drawing/2014/main" id="{F5F02984-3467-8FC5-C9A0-2DC2B0E669CF}"/>
              </a:ext>
            </a:extLst>
          </p:cNvPr>
          <p:cNvSpPr>
            <a:spLocks noGrp="1"/>
          </p:cNvSpPr>
          <p:nvPr>
            <p:ph type="body" sz="quarter" idx="13" hasCustomPrompt="1"/>
          </p:nvPr>
        </p:nvSpPr>
        <p:spPr>
          <a:xfrm>
            <a:off x="594208" y="5704782"/>
            <a:ext cx="5402719" cy="288567"/>
          </a:xfrm>
          <a:prstGeom prst="rect">
            <a:avLst/>
          </a:prstGeom>
        </p:spPr>
        <p:txBody>
          <a:bodyPr lIns="0" tIns="0" rIns="0" bIns="0" anchor="ctr"/>
          <a:lstStyle>
            <a:lvl1pPr marL="0" indent="0">
              <a:lnSpc>
                <a:spcPct val="100000"/>
              </a:lnSpc>
              <a:spcBef>
                <a:spcPts val="0"/>
              </a:spcBef>
              <a:buNone/>
              <a:defRPr sz="1400">
                <a:solidFill>
                  <a:schemeClr val="bg1"/>
                </a:solidFill>
                <a:latin typeface="Rosatom Light" panose="020B0403040504020204" pitchFamily="34" charset="-52"/>
                <a:ea typeface="Rosatom Light" panose="020B0403040504020204" pitchFamily="34" charset="-52"/>
                <a:cs typeface="Arial" pitchFamily="34" charset="0"/>
              </a:defRPr>
            </a:lvl1pPr>
          </a:lstStyle>
          <a:p>
            <a:pPr lvl="0"/>
            <a:r>
              <a:rPr lang="ru-RU" dirty="0"/>
              <a:t>Контактная информация</a:t>
            </a:r>
          </a:p>
        </p:txBody>
      </p:sp>
      <p:sp>
        <p:nvSpPr>
          <p:cNvPr id="12" name="Текст 4">
            <a:extLst>
              <a:ext uri="{FF2B5EF4-FFF2-40B4-BE49-F238E27FC236}">
                <a16:creationId xmlns:a16="http://schemas.microsoft.com/office/drawing/2014/main" id="{66E16EC4-4EA6-6422-0A5E-C33C52B50D6F}"/>
              </a:ext>
            </a:extLst>
          </p:cNvPr>
          <p:cNvSpPr>
            <a:spLocks noGrp="1"/>
          </p:cNvSpPr>
          <p:nvPr>
            <p:ph type="body" sz="quarter" idx="14" hasCustomPrompt="1"/>
          </p:nvPr>
        </p:nvSpPr>
        <p:spPr>
          <a:xfrm>
            <a:off x="594208" y="5256966"/>
            <a:ext cx="5402719" cy="247610"/>
          </a:xfrm>
          <a:prstGeom prst="rect">
            <a:avLst/>
          </a:prstGeom>
        </p:spPr>
        <p:txBody>
          <a:bodyPr lIns="0" tIns="0" rIns="0" bIns="0"/>
          <a:lstStyle>
            <a:lvl1pPr marL="0" indent="0">
              <a:lnSpc>
                <a:spcPct val="100000"/>
              </a:lnSpc>
              <a:spcBef>
                <a:spcPts val="0"/>
              </a:spcBef>
              <a:buNone/>
              <a:defRPr sz="1800" b="1">
                <a:solidFill>
                  <a:schemeClr val="bg1"/>
                </a:solidFill>
                <a:latin typeface="Rosatom Light" panose="020B0403040504020204" pitchFamily="34" charset="-52"/>
                <a:ea typeface="Rosatom Light" panose="020B0403040504020204" pitchFamily="34" charset="-52"/>
                <a:cs typeface="Arial" pitchFamily="34" charset="0"/>
              </a:defRPr>
            </a:lvl1pPr>
          </a:lstStyle>
          <a:p>
            <a:pPr lvl="0"/>
            <a:r>
              <a:rPr lang="ru-RU" dirty="0"/>
              <a:t>ФИО</a:t>
            </a:r>
          </a:p>
        </p:txBody>
      </p:sp>
      <p:pic>
        <p:nvPicPr>
          <p:cNvPr id="13" name="Рисунок 12">
            <a:extLst>
              <a:ext uri="{FF2B5EF4-FFF2-40B4-BE49-F238E27FC236}">
                <a16:creationId xmlns:a16="http://schemas.microsoft.com/office/drawing/2014/main" id="{FDEE219B-7A03-6AD6-0261-B6A8F65531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69300" y="422551"/>
            <a:ext cx="3074987" cy="3011716"/>
          </a:xfrm>
          <a:prstGeom prst="rect">
            <a:avLst/>
          </a:prstGeom>
        </p:spPr>
      </p:pic>
    </p:spTree>
    <p:extLst>
      <p:ext uri="{BB962C8B-B14F-4D97-AF65-F5344CB8AC3E}">
        <p14:creationId xmlns:p14="http://schemas.microsoft.com/office/powerpoint/2010/main" val="3783506269"/>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_синяя тем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Полилиния: фигура 9">
            <a:extLst>
              <a:ext uri="{FF2B5EF4-FFF2-40B4-BE49-F238E27FC236}">
                <a16:creationId xmlns:a16="http://schemas.microsoft.com/office/drawing/2014/main" id="{2A2083CB-D86A-1FAA-DE3E-237E650AD14E}"/>
              </a:ext>
            </a:extLst>
          </p:cNvPr>
          <p:cNvSpPr/>
          <p:nvPr userDrawn="1"/>
        </p:nvSpPr>
        <p:spPr>
          <a:xfrm>
            <a:off x="2368" y="1744980"/>
            <a:ext cx="8084820" cy="4564380"/>
          </a:xfrm>
          <a:custGeom>
            <a:avLst/>
            <a:gdLst>
              <a:gd name="connsiteX0" fmla="*/ 0 w 8084820"/>
              <a:gd name="connsiteY0" fmla="*/ 4564380 h 4564380"/>
              <a:gd name="connsiteX1" fmla="*/ 0 w 8084820"/>
              <a:gd name="connsiteY1" fmla="*/ 0 h 4564380"/>
              <a:gd name="connsiteX2" fmla="*/ 7833360 w 8084820"/>
              <a:gd name="connsiteY2" fmla="*/ 0 h 4564380"/>
              <a:gd name="connsiteX3" fmla="*/ 8084820 w 8084820"/>
              <a:gd name="connsiteY3" fmla="*/ 563880 h 4564380"/>
              <a:gd name="connsiteX4" fmla="*/ 8084820 w 8084820"/>
              <a:gd name="connsiteY4" fmla="*/ 1882140 h 4564380"/>
              <a:gd name="connsiteX5" fmla="*/ 0 w 8084820"/>
              <a:gd name="connsiteY5" fmla="*/ 4564380 h 4564380"/>
              <a:gd name="connsiteX0" fmla="*/ 0 w 8084820"/>
              <a:gd name="connsiteY0" fmla="*/ 4564380 h 4564380"/>
              <a:gd name="connsiteX1" fmla="*/ 0 w 8084820"/>
              <a:gd name="connsiteY1" fmla="*/ 0 h 4564380"/>
              <a:gd name="connsiteX2" fmla="*/ 7747635 w 8084820"/>
              <a:gd name="connsiteY2" fmla="*/ 9525 h 4564380"/>
              <a:gd name="connsiteX3" fmla="*/ 8084820 w 8084820"/>
              <a:gd name="connsiteY3" fmla="*/ 563880 h 4564380"/>
              <a:gd name="connsiteX4" fmla="*/ 8084820 w 8084820"/>
              <a:gd name="connsiteY4" fmla="*/ 1882140 h 4564380"/>
              <a:gd name="connsiteX5" fmla="*/ 0 w 8084820"/>
              <a:gd name="connsiteY5" fmla="*/ 4564380 h 456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4820" h="4564380">
                <a:moveTo>
                  <a:pt x="0" y="4564380"/>
                </a:moveTo>
                <a:lnTo>
                  <a:pt x="0" y="0"/>
                </a:lnTo>
                <a:lnTo>
                  <a:pt x="7747635" y="9525"/>
                </a:lnTo>
                <a:lnTo>
                  <a:pt x="8084820" y="563880"/>
                </a:lnTo>
                <a:lnTo>
                  <a:pt x="8084820" y="1882140"/>
                </a:lnTo>
                <a:lnTo>
                  <a:pt x="0" y="456438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Rosatom Light" panose="020B0403040504020204" pitchFamily="34" charset="-52"/>
              <a:ea typeface="Rosatom Light" panose="020B0403040504020204" pitchFamily="34" charset="-52"/>
            </a:endParaRPr>
          </a:p>
        </p:txBody>
      </p:sp>
      <p:sp>
        <p:nvSpPr>
          <p:cNvPr id="15" name="Полилиния: фигура 14">
            <a:extLst>
              <a:ext uri="{FF2B5EF4-FFF2-40B4-BE49-F238E27FC236}">
                <a16:creationId xmlns:a16="http://schemas.microsoft.com/office/drawing/2014/main" id="{F2367EA1-BB5A-64E4-FE9A-FC6A288E49B4}"/>
              </a:ext>
            </a:extLst>
          </p:cNvPr>
          <p:cNvSpPr/>
          <p:nvPr userDrawn="1"/>
        </p:nvSpPr>
        <p:spPr>
          <a:xfrm>
            <a:off x="0" y="3535680"/>
            <a:ext cx="12192000" cy="2773680"/>
          </a:xfrm>
          <a:custGeom>
            <a:avLst/>
            <a:gdLst>
              <a:gd name="connsiteX0" fmla="*/ 12192000 w 12192000"/>
              <a:gd name="connsiteY0" fmla="*/ 2766060 h 2773680"/>
              <a:gd name="connsiteX1" fmla="*/ 12192000 w 12192000"/>
              <a:gd name="connsiteY1" fmla="*/ 0 h 2773680"/>
              <a:gd name="connsiteX2" fmla="*/ 0 w 12192000"/>
              <a:gd name="connsiteY2" fmla="*/ 1005840 h 2773680"/>
              <a:gd name="connsiteX3" fmla="*/ 0 w 12192000"/>
              <a:gd name="connsiteY3" fmla="*/ 2773680 h 2773680"/>
              <a:gd name="connsiteX4" fmla="*/ 12192000 w 12192000"/>
              <a:gd name="connsiteY4" fmla="*/ 2766060 h 277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773680">
                <a:moveTo>
                  <a:pt x="12192000" y="2766060"/>
                </a:moveTo>
                <a:lnTo>
                  <a:pt x="12192000" y="0"/>
                </a:lnTo>
                <a:lnTo>
                  <a:pt x="0" y="1005840"/>
                </a:lnTo>
                <a:lnTo>
                  <a:pt x="0" y="2773680"/>
                </a:lnTo>
                <a:lnTo>
                  <a:pt x="12192000" y="276606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latin typeface="Rosatom Light" panose="020B0403040504020204" pitchFamily="34" charset="-52"/>
              <a:ea typeface="Rosatom Light" panose="020B0403040504020204" pitchFamily="34" charset="-52"/>
            </a:endParaRPr>
          </a:p>
        </p:txBody>
      </p:sp>
      <p:sp>
        <p:nvSpPr>
          <p:cNvPr id="13" name="Text Placeholder 3">
            <a:extLst>
              <a:ext uri="{FF2B5EF4-FFF2-40B4-BE49-F238E27FC236}">
                <a16:creationId xmlns:a16="http://schemas.microsoft.com/office/drawing/2014/main" id="{727BE751-C500-D2E3-AC58-A7A45598B869}"/>
              </a:ext>
            </a:extLst>
          </p:cNvPr>
          <p:cNvSpPr>
            <a:spLocks noGrp="1"/>
          </p:cNvSpPr>
          <p:nvPr>
            <p:ph type="body" sz="quarter" idx="14" hasCustomPrompt="1"/>
          </p:nvPr>
        </p:nvSpPr>
        <p:spPr>
          <a:xfrm>
            <a:off x="10021915" y="5875769"/>
            <a:ext cx="1470024" cy="251684"/>
          </a:xfrm>
          <a:prstGeom prst="rect">
            <a:avLst/>
          </a:prstGeom>
        </p:spPr>
        <p:txBody>
          <a:bodyPr lIns="0" tIns="0" rIns="0" bIns="0"/>
          <a:lstStyle>
            <a:lvl1pPr marL="0" indent="0" algn="r">
              <a:lnSpc>
                <a:spcPct val="100000"/>
              </a:lnSpc>
              <a:spcBef>
                <a:spcPts val="0"/>
              </a:spcBef>
              <a:buNone/>
              <a:defRPr lang="en-US" sz="1600" b="0"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00.00.2023</a:t>
            </a:r>
            <a:endParaRPr lang="en-US" dirty="0"/>
          </a:p>
        </p:txBody>
      </p:sp>
      <p:pic>
        <p:nvPicPr>
          <p:cNvPr id="5" name="Рисунок 4">
            <a:extLst>
              <a:ext uri="{FF2B5EF4-FFF2-40B4-BE49-F238E27FC236}">
                <a16:creationId xmlns:a16="http://schemas.microsoft.com/office/drawing/2014/main" id="{88F6FF9E-4141-CC2D-F8AA-F493DA530AA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69300" y="422551"/>
            <a:ext cx="3074987" cy="3011716"/>
          </a:xfrm>
          <a:prstGeom prst="rect">
            <a:avLst/>
          </a:prstGeom>
        </p:spPr>
      </p:pic>
      <p:sp>
        <p:nvSpPr>
          <p:cNvPr id="18" name="Прямоугольник 17">
            <a:extLst>
              <a:ext uri="{FF2B5EF4-FFF2-40B4-BE49-F238E27FC236}">
                <a16:creationId xmlns:a16="http://schemas.microsoft.com/office/drawing/2014/main" id="{6BCCF19B-5FE6-EAC6-EB20-9D6C8BC97901}"/>
              </a:ext>
            </a:extLst>
          </p:cNvPr>
          <p:cNvSpPr/>
          <p:nvPr userDrawn="1"/>
        </p:nvSpPr>
        <p:spPr>
          <a:xfrm>
            <a:off x="7218947" y="6338625"/>
            <a:ext cx="4682540" cy="193899"/>
          </a:xfrm>
          <a:prstGeom prst="rect">
            <a:avLst/>
          </a:prstGeom>
        </p:spPr>
        <p:txBody>
          <a:bodyPr wrap="square" lIns="0" tIns="0" rIns="0" bIns="0">
            <a:spAutoFit/>
          </a:bodyPr>
          <a:lstStyle/>
          <a:p>
            <a:pPr>
              <a:lnSpc>
                <a:spcPct val="90000"/>
              </a:lnSpc>
            </a:pPr>
            <a:r>
              <a:rPr lang="ru-RU" sz="1400" spc="100" baseline="0" dirty="0">
                <a:solidFill>
                  <a:schemeClr val="bg1"/>
                </a:solidFill>
                <a:latin typeface="Rosatom Light" panose="020B0403040504020204" pitchFamily="34" charset="-52"/>
                <a:ea typeface="Rosatom Light" panose="020B0403040504020204" pitchFamily="34" charset="-52"/>
              </a:rPr>
              <a:t>Конкурс «Акселератор АО «ТВЭЛ» «Новая высота»</a:t>
            </a:r>
          </a:p>
        </p:txBody>
      </p:sp>
      <p:sp>
        <p:nvSpPr>
          <p:cNvPr id="27" name="Title 1">
            <a:extLst>
              <a:ext uri="{FF2B5EF4-FFF2-40B4-BE49-F238E27FC236}">
                <a16:creationId xmlns:a16="http://schemas.microsoft.com/office/drawing/2014/main" id="{F0EA3A3F-35D7-44F9-BC9F-BCB34DCC2D91}"/>
              </a:ext>
            </a:extLst>
          </p:cNvPr>
          <p:cNvSpPr>
            <a:spLocks noGrp="1"/>
          </p:cNvSpPr>
          <p:nvPr>
            <p:ph type="title" hasCustomPrompt="1"/>
          </p:nvPr>
        </p:nvSpPr>
        <p:spPr>
          <a:xfrm>
            <a:off x="587374" y="2100358"/>
            <a:ext cx="7360286" cy="1900142"/>
          </a:xfrm>
          <a:prstGeom prst="rect">
            <a:avLst/>
          </a:prstGeom>
        </p:spPr>
        <p:txBody>
          <a:bodyPr lIns="0" tIns="0" rIns="0" bIns="0" anchor="t" anchorCtr="0"/>
          <a:lstStyle>
            <a:lvl1pPr>
              <a:lnSpc>
                <a:spcPct val="90000"/>
              </a:lnSpc>
              <a:defRPr lang="en-US" sz="6000" b="1" kern="1200" baseline="0" dirty="0">
                <a:solidFill>
                  <a:srgbClr val="025EA1"/>
                </a:solidFill>
                <a:latin typeface="Rosatom Light" panose="020B0403040504020204" pitchFamily="34" charset="-52"/>
                <a:ea typeface="Rosatom Light" pitchFamily="34" charset="-52"/>
                <a:cs typeface="Arial" pitchFamily="34" charset="0"/>
              </a:defRPr>
            </a:lvl1pPr>
          </a:lstStyle>
          <a:p>
            <a:r>
              <a:rPr lang="ru-RU" dirty="0"/>
              <a:t>Тема презентации</a:t>
            </a:r>
            <a:endParaRPr lang="en-US" dirty="0"/>
          </a:p>
        </p:txBody>
      </p:sp>
      <p:sp>
        <p:nvSpPr>
          <p:cNvPr id="28" name="Text Placeholder 4">
            <a:extLst>
              <a:ext uri="{FF2B5EF4-FFF2-40B4-BE49-F238E27FC236}">
                <a16:creationId xmlns:a16="http://schemas.microsoft.com/office/drawing/2014/main" id="{17477826-1B41-9CDD-DD7E-C173F7876C04}"/>
              </a:ext>
            </a:extLst>
          </p:cNvPr>
          <p:cNvSpPr>
            <a:spLocks noGrp="1"/>
          </p:cNvSpPr>
          <p:nvPr>
            <p:ph type="body" sz="quarter" idx="15" hasCustomPrompt="1"/>
          </p:nvPr>
        </p:nvSpPr>
        <p:spPr>
          <a:xfrm>
            <a:off x="590563" y="4030435"/>
            <a:ext cx="7357097" cy="940569"/>
          </a:xfrm>
          <a:prstGeom prst="rect">
            <a:avLst/>
          </a:prstGeom>
        </p:spPr>
        <p:txBody>
          <a:bodyPr lIns="0" tIns="0" rIns="0" bIns="0" anchor="t" anchorCtr="0"/>
          <a:lstStyle>
            <a:lvl1pPr marL="0" indent="0">
              <a:buFont typeface="Arial" panose="020B0604020202020204" pitchFamily="34" charset="0"/>
              <a:buNone/>
              <a:defRPr lang="ru-RU" sz="3400" b="1" baseline="0" dirty="0">
                <a:solidFill>
                  <a:srgbClr val="025EA1"/>
                </a:solidFill>
                <a:latin typeface="Rosatom Light" panose="020B0403040504020204" pitchFamily="34" charset="-52"/>
                <a:ea typeface="Rosatom Light" pitchFamily="34" charset="-52"/>
                <a:cs typeface="Arial" pitchFamily="34" charset="0"/>
              </a:defRPr>
            </a:lvl1pPr>
          </a:lstStyle>
          <a:p>
            <a:pPr marL="196527" lvl="0" indent="-457200">
              <a:lnSpc>
                <a:spcPct val="80000"/>
              </a:lnSpc>
              <a:spcBef>
                <a:spcPct val="0"/>
              </a:spcBef>
            </a:pPr>
            <a:r>
              <a:rPr lang="ru-RU" dirty="0"/>
              <a:t>уточняющее описание</a:t>
            </a:r>
          </a:p>
        </p:txBody>
      </p:sp>
      <p:sp>
        <p:nvSpPr>
          <p:cNvPr id="29" name="Text Placeholder 3">
            <a:extLst>
              <a:ext uri="{FF2B5EF4-FFF2-40B4-BE49-F238E27FC236}">
                <a16:creationId xmlns:a16="http://schemas.microsoft.com/office/drawing/2014/main" id="{320E1F2F-D1E6-33BF-4AAE-C5F1305DC351}"/>
              </a:ext>
            </a:extLst>
          </p:cNvPr>
          <p:cNvSpPr>
            <a:spLocks noGrp="1"/>
          </p:cNvSpPr>
          <p:nvPr>
            <p:ph type="body" sz="quarter" idx="11" hasCustomPrompt="1"/>
          </p:nvPr>
        </p:nvSpPr>
        <p:spPr>
          <a:xfrm>
            <a:off x="587375" y="5417321"/>
            <a:ext cx="6141085" cy="273494"/>
          </a:xfrm>
          <a:prstGeom prst="rect">
            <a:avLst/>
          </a:prstGeom>
        </p:spPr>
        <p:txBody>
          <a:bodyPr lIns="0" tIns="0" rIns="0" bIns="0"/>
          <a:lstStyle>
            <a:lvl1pPr marL="0" indent="0">
              <a:buFont typeface="Arial" panose="020B0604020202020204" pitchFamily="34" charset="0"/>
              <a:buNone/>
              <a:defRPr lang="en-US" sz="1600" b="1"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ФИО</a:t>
            </a:r>
            <a:endParaRPr lang="en-US" dirty="0"/>
          </a:p>
        </p:txBody>
      </p:sp>
      <p:sp>
        <p:nvSpPr>
          <p:cNvPr id="30" name="Text Placeholder 4">
            <a:extLst>
              <a:ext uri="{FF2B5EF4-FFF2-40B4-BE49-F238E27FC236}">
                <a16:creationId xmlns:a16="http://schemas.microsoft.com/office/drawing/2014/main" id="{885D8B0F-34D8-3F74-53FF-4DA3255590A6}"/>
              </a:ext>
            </a:extLst>
          </p:cNvPr>
          <p:cNvSpPr>
            <a:spLocks noGrp="1"/>
          </p:cNvSpPr>
          <p:nvPr>
            <p:ph type="body" sz="quarter" idx="12" hasCustomPrompt="1"/>
          </p:nvPr>
        </p:nvSpPr>
        <p:spPr>
          <a:xfrm>
            <a:off x="587376" y="5720750"/>
            <a:ext cx="6141084" cy="273494"/>
          </a:xfrm>
          <a:prstGeom prst="rect">
            <a:avLst/>
          </a:prstGeom>
        </p:spPr>
        <p:txBody>
          <a:bodyPr lIns="0" tIns="0" rIns="0" bIns="0" anchor="b"/>
          <a:lstStyle>
            <a:lvl1pPr marL="0" indent="0">
              <a:lnSpc>
                <a:spcPct val="100000"/>
              </a:lnSpc>
              <a:spcBef>
                <a:spcPts val="0"/>
              </a:spcBef>
              <a:buFont typeface="Arial" panose="020B0604020202020204" pitchFamily="34" charset="0"/>
              <a:buNone/>
              <a:defRPr lang="en-US" sz="1600"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Должность</a:t>
            </a:r>
          </a:p>
        </p:txBody>
      </p:sp>
      <p:sp>
        <p:nvSpPr>
          <p:cNvPr id="31" name="Text Placeholder 3">
            <a:extLst>
              <a:ext uri="{FF2B5EF4-FFF2-40B4-BE49-F238E27FC236}">
                <a16:creationId xmlns:a16="http://schemas.microsoft.com/office/drawing/2014/main" id="{B16ACE33-92DE-9E24-067F-1EC4D259F523}"/>
              </a:ext>
            </a:extLst>
          </p:cNvPr>
          <p:cNvSpPr>
            <a:spLocks noGrp="1"/>
          </p:cNvSpPr>
          <p:nvPr>
            <p:ph type="body" sz="quarter" idx="16" hasCustomPrompt="1"/>
          </p:nvPr>
        </p:nvSpPr>
        <p:spPr>
          <a:xfrm>
            <a:off x="587375" y="5091845"/>
            <a:ext cx="6141085" cy="273494"/>
          </a:xfrm>
          <a:prstGeom prst="rect">
            <a:avLst/>
          </a:prstGeom>
        </p:spPr>
        <p:txBody>
          <a:bodyPr lIns="0" tIns="0" rIns="0" bIns="0"/>
          <a:lstStyle>
            <a:lvl1pPr marL="0" indent="0">
              <a:buFont typeface="Arial" panose="020B0604020202020204" pitchFamily="34" charset="0"/>
              <a:buNone/>
              <a:defRPr lang="en-US" sz="1600" b="1" kern="1200" dirty="0">
                <a:solidFill>
                  <a:schemeClr val="tx1">
                    <a:lumMod val="50000"/>
                  </a:schemeClr>
                </a:solidFill>
                <a:latin typeface="Rosatom Light" panose="020B0403040504020204" pitchFamily="34" charset="-52"/>
                <a:ea typeface="Rosatom Light" pitchFamily="34" charset="-52"/>
                <a:cs typeface="Arial" pitchFamily="34" charset="0"/>
              </a:defRPr>
            </a:lvl1pPr>
          </a:lstStyle>
          <a:p>
            <a:r>
              <a:rPr lang="ru-RU" dirty="0"/>
              <a:t>Команда «»</a:t>
            </a:r>
            <a:endParaRPr lang="en-US" dirty="0"/>
          </a:p>
        </p:txBody>
      </p:sp>
      <p:pic>
        <p:nvPicPr>
          <p:cNvPr id="16" name="Рисунок 15">
            <a:extLst>
              <a:ext uri="{FF2B5EF4-FFF2-40B4-BE49-F238E27FC236}">
                <a16:creationId xmlns:a16="http://schemas.microsoft.com/office/drawing/2014/main" id="{A7EC7B6A-316C-4977-CFD3-A446708C78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5004" y="511319"/>
            <a:ext cx="1898965" cy="864000"/>
          </a:xfrm>
          <a:prstGeom prst="rect">
            <a:avLst/>
          </a:prstGeom>
        </p:spPr>
      </p:pic>
    </p:spTree>
    <p:extLst>
      <p:ext uri="{BB962C8B-B14F-4D97-AF65-F5344CB8AC3E}">
        <p14:creationId xmlns:p14="http://schemas.microsoft.com/office/powerpoint/2010/main" val="91836412"/>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еребивочный_белая тема">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2264" y="0"/>
            <a:ext cx="2459736" cy="6858000"/>
          </a:xfrm>
          <a:prstGeom prst="rect">
            <a:avLst/>
          </a:prstGeom>
        </p:spPr>
      </p:pic>
      <p:sp>
        <p:nvSpPr>
          <p:cNvPr id="6" name="Text Placeholder 7">
            <a:extLst>
              <a:ext uri="{FF2B5EF4-FFF2-40B4-BE49-F238E27FC236}">
                <a16:creationId xmlns:a16="http://schemas.microsoft.com/office/drawing/2014/main" id="{A2F70A2F-DA42-45B7-0424-44F8356893AA}"/>
              </a:ext>
            </a:extLst>
          </p:cNvPr>
          <p:cNvSpPr>
            <a:spLocks noGrp="1"/>
          </p:cNvSpPr>
          <p:nvPr>
            <p:ph type="body" sz="quarter" idx="11" hasCustomPrompt="1"/>
          </p:nvPr>
        </p:nvSpPr>
        <p:spPr>
          <a:xfrm>
            <a:off x="587375" y="3160379"/>
            <a:ext cx="5409565" cy="862981"/>
          </a:xfrm>
          <a:prstGeom prst="rect">
            <a:avLst/>
          </a:prstGeom>
        </p:spPr>
        <p:txBody>
          <a:bodyPr lIns="0" tIns="0" rIns="0" bIns="0" anchor="t" anchorCtr="0"/>
          <a:lstStyle>
            <a:lvl1pPr marL="0" indent="0">
              <a:buNone/>
              <a:defRPr lang="ru-RU" sz="6000" b="1" baseline="0" dirty="0">
                <a:solidFill>
                  <a:srgbClr val="025EA1"/>
                </a:solidFill>
                <a:latin typeface="Rosatom Light" panose="020B0403040504020204" pitchFamily="34" charset="-52"/>
                <a:ea typeface="Rosatom Light" pitchFamily="34" charset="-52"/>
                <a:cs typeface="Arial" pitchFamily="34" charset="0"/>
              </a:defRPr>
            </a:lvl1pPr>
          </a:lstStyle>
          <a:p>
            <a:pPr marL="260673" lvl="0" indent="-260673">
              <a:spcBef>
                <a:spcPct val="0"/>
              </a:spcBef>
            </a:pPr>
            <a:r>
              <a:rPr lang="ru-RU" dirty="0"/>
              <a:t>ПРИЛОЖЕНИЕ</a:t>
            </a:r>
          </a:p>
        </p:txBody>
      </p:sp>
    </p:spTree>
    <p:extLst>
      <p:ext uri="{BB962C8B-B14F-4D97-AF65-F5344CB8AC3E}">
        <p14:creationId xmlns:p14="http://schemas.microsoft.com/office/powerpoint/2010/main" val="2272067535"/>
      </p:ext>
    </p:extLst>
  </p:cSld>
  <p:clrMapOvr>
    <a:masterClrMapping/>
  </p:clrMapOvr>
  <p:extLst mod="1">
    <p:ext uri="{DCECCB84-F9BA-43D5-87BE-67443E8EF086}">
      <p15:sldGuideLst xmlns:p15="http://schemas.microsoft.com/office/powerpoint/2012/main">
        <p15:guide id="1" pos="370" userDrawn="1">
          <p15:clr>
            <a:srgbClr val="FBAE40"/>
          </p15:clr>
        </p15:guide>
        <p15:guide id="2" orient="horz" pos="187" userDrawn="1">
          <p15:clr>
            <a:srgbClr val="FBAE40"/>
          </p15:clr>
        </p15:guide>
        <p15:guide id="3" orient="horz" pos="4133" userDrawn="1">
          <p15:clr>
            <a:srgbClr val="FBAE40"/>
          </p15:clr>
        </p15:guide>
        <p15:guide id="4" pos="554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еребивочный_белая тема">
    <p:spTree>
      <p:nvGrpSpPr>
        <p:cNvPr id="1" name=""/>
        <p:cNvGrpSpPr/>
        <p:nvPr/>
      </p:nvGrpSpPr>
      <p:grpSpPr>
        <a:xfrm>
          <a:off x="0" y="0"/>
          <a:ext cx="0" cy="0"/>
          <a:chOff x="0" y="0"/>
          <a:chExt cx="0" cy="0"/>
        </a:xfrm>
      </p:grpSpPr>
      <p:pic>
        <p:nvPicPr>
          <p:cNvPr id="9" name="Рисунок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741187"/>
          </a:xfrm>
          <a:prstGeom prst="rect">
            <a:avLst/>
          </a:prstGeom>
        </p:spPr>
      </p:pic>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35862"/>
            <a:ext cx="12192000" cy="1741187"/>
          </a:xfrm>
          <a:prstGeom prst="rect">
            <a:avLst/>
          </a:prstGeom>
        </p:spPr>
      </p:pic>
      <p:sp>
        <p:nvSpPr>
          <p:cNvPr id="6" name="Text Placeholder 7">
            <a:extLst>
              <a:ext uri="{FF2B5EF4-FFF2-40B4-BE49-F238E27FC236}">
                <a16:creationId xmlns:a16="http://schemas.microsoft.com/office/drawing/2014/main" id="{A2F70A2F-DA42-45B7-0424-44F8356893AA}"/>
              </a:ext>
            </a:extLst>
          </p:cNvPr>
          <p:cNvSpPr>
            <a:spLocks noGrp="1"/>
          </p:cNvSpPr>
          <p:nvPr>
            <p:ph type="body" sz="quarter" idx="11" hasCustomPrompt="1"/>
          </p:nvPr>
        </p:nvSpPr>
        <p:spPr>
          <a:xfrm>
            <a:off x="587375" y="3160379"/>
            <a:ext cx="5409565" cy="862981"/>
          </a:xfrm>
          <a:prstGeom prst="rect">
            <a:avLst/>
          </a:prstGeom>
        </p:spPr>
        <p:txBody>
          <a:bodyPr lIns="0" tIns="0" rIns="0" bIns="0" anchor="t" anchorCtr="0"/>
          <a:lstStyle>
            <a:lvl1pPr marL="0" indent="0">
              <a:buNone/>
              <a:defRPr lang="ru-RU" sz="6000" b="1" baseline="0" dirty="0">
                <a:solidFill>
                  <a:srgbClr val="025EA1"/>
                </a:solidFill>
                <a:latin typeface="Rosatom Light" panose="020B0403040504020204" pitchFamily="34" charset="-52"/>
                <a:ea typeface="Rosatom Light" pitchFamily="34" charset="-52"/>
                <a:cs typeface="Arial" pitchFamily="34" charset="0"/>
              </a:defRPr>
            </a:lvl1pPr>
          </a:lstStyle>
          <a:p>
            <a:pPr marL="260673" lvl="0" indent="-260673">
              <a:spcBef>
                <a:spcPct val="0"/>
              </a:spcBef>
            </a:pPr>
            <a:r>
              <a:rPr lang="ru-RU" dirty="0"/>
              <a:t>ПРИЛОЖЕНИЕ</a:t>
            </a:r>
          </a:p>
        </p:txBody>
      </p:sp>
    </p:spTree>
    <p:extLst>
      <p:ext uri="{BB962C8B-B14F-4D97-AF65-F5344CB8AC3E}">
        <p14:creationId xmlns:p14="http://schemas.microsoft.com/office/powerpoint/2010/main" val="650501950"/>
      </p:ext>
    </p:extLst>
  </p:cSld>
  <p:clrMapOvr>
    <a:masterClrMapping/>
  </p:clrMapOvr>
  <p:extLst mod="1">
    <p:ext uri="{DCECCB84-F9BA-43D5-87BE-67443E8EF086}">
      <p15:sldGuideLst xmlns:p15="http://schemas.microsoft.com/office/powerpoint/2012/main">
        <p15:guide id="1" pos="370" userDrawn="1">
          <p15:clr>
            <a:srgbClr val="FBAE40"/>
          </p15:clr>
        </p15:guide>
        <p15:guide id="2" orient="horz" pos="187" userDrawn="1">
          <p15:clr>
            <a:srgbClr val="FBAE40"/>
          </p15:clr>
        </p15:guide>
        <p15:guide id="3" orient="horz" pos="4133" userDrawn="1">
          <p15:clr>
            <a:srgbClr val="FBAE40"/>
          </p15:clr>
        </p15:guide>
        <p15:guide id="4" pos="554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Цветной фон_1">
    <p:bg>
      <p:bgPr>
        <a:solidFill>
          <a:srgbClr val="FCC30B"/>
        </a:solidFill>
        <a:effectLst/>
      </p:bgPr>
    </p:bg>
    <p:spTree>
      <p:nvGrpSpPr>
        <p:cNvPr id="1" name=""/>
        <p:cNvGrpSpPr/>
        <p:nvPr/>
      </p:nvGrpSpPr>
      <p:grpSpPr>
        <a:xfrm>
          <a:off x="0" y="0"/>
          <a:ext cx="0" cy="0"/>
          <a:chOff x="0" y="0"/>
          <a:chExt cx="0" cy="0"/>
        </a:xfrm>
      </p:grpSpPr>
      <p:sp>
        <p:nvSpPr>
          <p:cNvPr id="5" name="Текст 1">
            <a:extLst>
              <a:ext uri="{FF2B5EF4-FFF2-40B4-BE49-F238E27FC236}">
                <a16:creationId xmlns:a16="http://schemas.microsoft.com/office/drawing/2014/main" id="{91C5B08A-C30D-F84E-4976-A2ADD72235C2}"/>
              </a:ext>
            </a:extLst>
          </p:cNvPr>
          <p:cNvSpPr txBox="1">
            <a:spLocks/>
          </p:cNvSpPr>
          <p:nvPr userDrawn="1"/>
        </p:nvSpPr>
        <p:spPr>
          <a:xfrm>
            <a:off x="11158634" y="6382413"/>
            <a:ext cx="460059" cy="214953"/>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348" rtl="0" eaLnBrk="1" fontAlgn="auto" latinLnBrk="0" hangingPunct="1">
              <a:lnSpc>
                <a:spcPct val="90000"/>
              </a:lnSpc>
              <a:spcBef>
                <a:spcPts val="1000"/>
              </a:spcBef>
              <a:spcAft>
                <a:spcPts val="0"/>
              </a:spcAft>
              <a:buClrTx/>
              <a:buSzTx/>
              <a:buFontTx/>
              <a:buNone/>
              <a:tabLst/>
              <a:defRPr/>
            </a:pPr>
            <a:fld id="{64D9737D-88D3-4F40-A281-A12720D62BDC}" type="slidenum">
              <a:rPr kumimoji="0" lang="ru-RU" sz="1200" b="0" i="0" u="none" strike="noStrike" kern="1200" cap="none" spc="0" normalizeH="0" baseline="0" noProof="0" smtClean="0">
                <a:ln>
                  <a:noFill/>
                </a:ln>
                <a:solidFill>
                  <a:schemeClr val="bg1"/>
                </a:solidFill>
                <a:effectLst/>
                <a:uLnTx/>
                <a:uFillTx/>
                <a:latin typeface="Rosatom Light" panose="020B0403040504020204" pitchFamily="34" charset="-52"/>
                <a:ea typeface="Rosatom Light" panose="020B0403040504020204" pitchFamily="34" charset="-52"/>
                <a:cs typeface="Arial" charset="0"/>
              </a:rPr>
              <a:pPr marL="0" marR="0" lvl="0" indent="0" algn="r" defTabSz="914348" rtl="0" eaLnBrk="1" fontAlgn="auto" latinLnBrk="0" hangingPunct="1">
                <a:lnSpc>
                  <a:spcPct val="90000"/>
                </a:lnSpc>
                <a:spcBef>
                  <a:spcPts val="1000"/>
                </a:spcBef>
                <a:spcAft>
                  <a:spcPts val="0"/>
                </a:spcAft>
                <a:buClrTx/>
                <a:buSzTx/>
                <a:buFontTx/>
                <a:buNone/>
                <a:tabLst/>
                <a:defRPr/>
              </a:pPr>
              <a:t>‹#›</a:t>
            </a:fld>
            <a:endParaRPr kumimoji="0" lang="ru-RU" sz="1100" b="0" i="0" u="none" strike="noStrike" kern="1200" cap="none" spc="0" normalizeH="0" baseline="0" noProof="0" dirty="0">
              <a:ln>
                <a:noFill/>
              </a:ln>
              <a:solidFill>
                <a:schemeClr val="bg1"/>
              </a:solidFill>
              <a:effectLst/>
              <a:uLnTx/>
              <a:uFillTx/>
              <a:latin typeface="Rosatom Light" panose="020B0403040504020204" pitchFamily="34" charset="-52"/>
              <a:ea typeface="Rosatom Light" panose="020B0403040504020204" pitchFamily="34" charset="-52"/>
              <a:cs typeface="Arial" charset="0"/>
            </a:endParaRPr>
          </a:p>
        </p:txBody>
      </p:sp>
      <p:sp>
        <p:nvSpPr>
          <p:cNvPr id="6" name="Text Placeholder 7">
            <a:extLst>
              <a:ext uri="{FF2B5EF4-FFF2-40B4-BE49-F238E27FC236}">
                <a16:creationId xmlns:a16="http://schemas.microsoft.com/office/drawing/2014/main" id="{DE25847F-7926-80A6-7450-4B6C1AA98899}"/>
              </a:ext>
            </a:extLst>
          </p:cNvPr>
          <p:cNvSpPr>
            <a:spLocks noGrp="1"/>
          </p:cNvSpPr>
          <p:nvPr>
            <p:ph type="body" sz="quarter" idx="14" hasCustomPrompt="1"/>
          </p:nvPr>
        </p:nvSpPr>
        <p:spPr>
          <a:xfrm>
            <a:off x="587375" y="6449549"/>
            <a:ext cx="102965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
        <p:nvSpPr>
          <p:cNvPr id="4" name="Заголовок 1">
            <a:extLst>
              <a:ext uri="{FF2B5EF4-FFF2-40B4-BE49-F238E27FC236}">
                <a16:creationId xmlns:a16="http://schemas.microsoft.com/office/drawing/2014/main" id="{9B5D7C7B-BEF0-47B2-8621-51158DB4FC58}"/>
              </a:ext>
            </a:extLst>
          </p:cNvPr>
          <p:cNvSpPr>
            <a:spLocks noGrp="1"/>
          </p:cNvSpPr>
          <p:nvPr>
            <p:ph type="title" hasCustomPrompt="1"/>
          </p:nvPr>
        </p:nvSpPr>
        <p:spPr>
          <a:xfrm>
            <a:off x="587375" y="296862"/>
            <a:ext cx="8341833" cy="1150937"/>
          </a:xfrm>
          <a:prstGeom prst="rect">
            <a:avLst/>
          </a:prstGeom>
        </p:spPr>
        <p:txBody>
          <a:bodyPr lIns="0" tIns="0" rIns="0" bIns="36000" anchor="t" anchorCtr="0"/>
          <a:lstStyle>
            <a:lvl1pPr>
              <a:defRPr lang="ru-RU" sz="4400" b="1" dirty="0">
                <a:solidFill>
                  <a:schemeClr val="tx1">
                    <a:lumMod val="50000"/>
                  </a:schemeClr>
                </a:solidFill>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pic>
        <p:nvPicPr>
          <p:cNvPr id="9" name="Рисунок 8">
            <a:extLst>
              <a:ext uri="{FF2B5EF4-FFF2-40B4-BE49-F238E27FC236}">
                <a16:creationId xmlns:a16="http://schemas.microsoft.com/office/drawing/2014/main" id="{E6288293-A428-2D06-0545-8F7FEB39FA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92778" y="261992"/>
            <a:ext cx="811847" cy="795143"/>
          </a:xfrm>
          <a:prstGeom prst="rect">
            <a:avLst/>
          </a:prstGeom>
        </p:spPr>
      </p:pic>
      <p:pic>
        <p:nvPicPr>
          <p:cNvPr id="7" name="Рисунок 6">
            <a:extLst>
              <a:ext uri="{FF2B5EF4-FFF2-40B4-BE49-F238E27FC236}">
                <a16:creationId xmlns:a16="http://schemas.microsoft.com/office/drawing/2014/main" id="{A7E33AB6-8DDC-FBF2-CA4B-3643070B86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60749" y="307363"/>
            <a:ext cx="1400487" cy="637200"/>
          </a:xfrm>
          <a:prstGeom prst="rect">
            <a:avLst/>
          </a:prstGeom>
        </p:spPr>
      </p:pic>
    </p:spTree>
    <p:extLst>
      <p:ext uri="{BB962C8B-B14F-4D97-AF65-F5344CB8AC3E}">
        <p14:creationId xmlns:p14="http://schemas.microsoft.com/office/powerpoint/2010/main" val="390439739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Цветной фон_2">
    <p:bg>
      <p:bgPr>
        <a:solidFill>
          <a:srgbClr val="025EA1"/>
        </a:solidFill>
        <a:effectLst/>
      </p:bgPr>
    </p:bg>
    <p:spTree>
      <p:nvGrpSpPr>
        <p:cNvPr id="1" name=""/>
        <p:cNvGrpSpPr/>
        <p:nvPr/>
      </p:nvGrpSpPr>
      <p:grpSpPr>
        <a:xfrm>
          <a:off x="0" y="0"/>
          <a:ext cx="0" cy="0"/>
          <a:chOff x="0" y="0"/>
          <a:chExt cx="0" cy="0"/>
        </a:xfrm>
      </p:grpSpPr>
      <p:sp>
        <p:nvSpPr>
          <p:cNvPr id="5" name="Текст 1">
            <a:extLst>
              <a:ext uri="{FF2B5EF4-FFF2-40B4-BE49-F238E27FC236}">
                <a16:creationId xmlns:a16="http://schemas.microsoft.com/office/drawing/2014/main" id="{91C5B08A-C30D-F84E-4976-A2ADD72235C2}"/>
              </a:ext>
            </a:extLst>
          </p:cNvPr>
          <p:cNvSpPr txBox="1">
            <a:spLocks/>
          </p:cNvSpPr>
          <p:nvPr userDrawn="1"/>
        </p:nvSpPr>
        <p:spPr>
          <a:xfrm>
            <a:off x="11158634" y="6382413"/>
            <a:ext cx="460059" cy="214953"/>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348" rtl="0" eaLnBrk="1" fontAlgn="auto" latinLnBrk="0" hangingPunct="1">
              <a:lnSpc>
                <a:spcPct val="90000"/>
              </a:lnSpc>
              <a:spcBef>
                <a:spcPts val="1000"/>
              </a:spcBef>
              <a:spcAft>
                <a:spcPts val="0"/>
              </a:spcAft>
              <a:buClrTx/>
              <a:buSzTx/>
              <a:buFontTx/>
              <a:buNone/>
              <a:tabLst/>
              <a:defRPr/>
            </a:pPr>
            <a:fld id="{64D9737D-88D3-4F40-A281-A12720D62BDC}" type="slidenum">
              <a:rPr kumimoji="0" lang="ru-RU" sz="1200" b="0" i="0" u="none" strike="noStrike" kern="1200" cap="none" spc="0" normalizeH="0" baseline="0" noProof="0" smtClean="0">
                <a:ln>
                  <a:noFill/>
                </a:ln>
                <a:solidFill>
                  <a:schemeClr val="bg1"/>
                </a:solidFill>
                <a:effectLst/>
                <a:uLnTx/>
                <a:uFillTx/>
                <a:latin typeface="Rosatom Light" panose="020B0403040504020204" pitchFamily="34" charset="-52"/>
                <a:ea typeface="Rosatom Light" panose="020B0403040504020204" pitchFamily="34" charset="-52"/>
                <a:cs typeface="Arial" charset="0"/>
              </a:rPr>
              <a:pPr marL="0" marR="0" lvl="0" indent="0" algn="r" defTabSz="914348" rtl="0" eaLnBrk="1" fontAlgn="auto" latinLnBrk="0" hangingPunct="1">
                <a:lnSpc>
                  <a:spcPct val="90000"/>
                </a:lnSpc>
                <a:spcBef>
                  <a:spcPts val="1000"/>
                </a:spcBef>
                <a:spcAft>
                  <a:spcPts val="0"/>
                </a:spcAft>
                <a:buClrTx/>
                <a:buSzTx/>
                <a:buFontTx/>
                <a:buNone/>
                <a:tabLst/>
                <a:defRPr/>
              </a:pPr>
              <a:t>‹#›</a:t>
            </a:fld>
            <a:endParaRPr kumimoji="0" lang="ru-RU" sz="1100" b="0" i="0" u="none" strike="noStrike" kern="1200" cap="none" spc="0" normalizeH="0" baseline="0" noProof="0" dirty="0">
              <a:ln>
                <a:noFill/>
              </a:ln>
              <a:solidFill>
                <a:schemeClr val="bg1"/>
              </a:solidFill>
              <a:effectLst/>
              <a:uLnTx/>
              <a:uFillTx/>
              <a:latin typeface="Rosatom Light" panose="020B0403040504020204" pitchFamily="34" charset="-52"/>
              <a:ea typeface="Rosatom Light" panose="020B0403040504020204" pitchFamily="34" charset="-52"/>
              <a:cs typeface="Arial" charset="0"/>
            </a:endParaRPr>
          </a:p>
        </p:txBody>
      </p:sp>
      <p:sp>
        <p:nvSpPr>
          <p:cNvPr id="6" name="Text Placeholder 7">
            <a:extLst>
              <a:ext uri="{FF2B5EF4-FFF2-40B4-BE49-F238E27FC236}">
                <a16:creationId xmlns:a16="http://schemas.microsoft.com/office/drawing/2014/main" id="{DE25847F-7926-80A6-7450-4B6C1AA98899}"/>
              </a:ext>
            </a:extLst>
          </p:cNvPr>
          <p:cNvSpPr>
            <a:spLocks noGrp="1"/>
          </p:cNvSpPr>
          <p:nvPr>
            <p:ph type="body" sz="quarter" idx="14" hasCustomPrompt="1"/>
          </p:nvPr>
        </p:nvSpPr>
        <p:spPr>
          <a:xfrm>
            <a:off x="587375" y="6449549"/>
            <a:ext cx="102965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
        <p:nvSpPr>
          <p:cNvPr id="4" name="Заголовок 1">
            <a:extLst>
              <a:ext uri="{FF2B5EF4-FFF2-40B4-BE49-F238E27FC236}">
                <a16:creationId xmlns:a16="http://schemas.microsoft.com/office/drawing/2014/main" id="{AA5D1075-A154-2B88-A357-019087F3908A}"/>
              </a:ext>
            </a:extLst>
          </p:cNvPr>
          <p:cNvSpPr>
            <a:spLocks noGrp="1"/>
          </p:cNvSpPr>
          <p:nvPr>
            <p:ph type="title" hasCustomPrompt="1"/>
          </p:nvPr>
        </p:nvSpPr>
        <p:spPr>
          <a:xfrm>
            <a:off x="587375" y="296862"/>
            <a:ext cx="8225232" cy="1150938"/>
          </a:xfrm>
          <a:prstGeom prst="rect">
            <a:avLst/>
          </a:prstGeom>
        </p:spPr>
        <p:txBody>
          <a:bodyPr lIns="0" tIns="0" rIns="0" bIns="36000" anchor="t" anchorCtr="0"/>
          <a:lstStyle>
            <a:lvl1pPr>
              <a:defRPr lang="ru-RU" sz="4400" b="1" dirty="0">
                <a:solidFill>
                  <a:schemeClr val="bg1"/>
                </a:solidFill>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pic>
        <p:nvPicPr>
          <p:cNvPr id="9" name="Рисунок 8">
            <a:extLst>
              <a:ext uri="{FF2B5EF4-FFF2-40B4-BE49-F238E27FC236}">
                <a16:creationId xmlns:a16="http://schemas.microsoft.com/office/drawing/2014/main" id="{D66CD430-DAA3-A627-2134-8AD6C80047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92778" y="261992"/>
            <a:ext cx="811847" cy="795143"/>
          </a:xfrm>
          <a:prstGeom prst="rect">
            <a:avLst/>
          </a:prstGeom>
        </p:spPr>
      </p:pic>
      <p:pic>
        <p:nvPicPr>
          <p:cNvPr id="10" name="Рисунок 9">
            <a:extLst>
              <a:ext uri="{FF2B5EF4-FFF2-40B4-BE49-F238E27FC236}">
                <a16:creationId xmlns:a16="http://schemas.microsoft.com/office/drawing/2014/main" id="{22CEDC8F-FB79-8C19-927C-9C12A08770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60749" y="307363"/>
            <a:ext cx="1400487" cy="637200"/>
          </a:xfrm>
          <a:prstGeom prst="rect">
            <a:avLst/>
          </a:prstGeom>
        </p:spPr>
      </p:pic>
    </p:spTree>
    <p:extLst>
      <p:ext uri="{BB962C8B-B14F-4D97-AF65-F5344CB8AC3E}">
        <p14:creationId xmlns:p14="http://schemas.microsoft.com/office/powerpoint/2010/main" val="3723957886"/>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ветной фон_4">
    <p:bg>
      <p:bgPr>
        <a:solidFill>
          <a:srgbClr val="6CACE4"/>
        </a:solidFill>
        <a:effectLst/>
      </p:bgPr>
    </p:bg>
    <p:spTree>
      <p:nvGrpSpPr>
        <p:cNvPr id="1" name=""/>
        <p:cNvGrpSpPr/>
        <p:nvPr/>
      </p:nvGrpSpPr>
      <p:grpSpPr>
        <a:xfrm>
          <a:off x="0" y="0"/>
          <a:ext cx="0" cy="0"/>
          <a:chOff x="0" y="0"/>
          <a:chExt cx="0" cy="0"/>
        </a:xfrm>
      </p:grpSpPr>
      <p:sp>
        <p:nvSpPr>
          <p:cNvPr id="5" name="Текст 1">
            <a:extLst>
              <a:ext uri="{FF2B5EF4-FFF2-40B4-BE49-F238E27FC236}">
                <a16:creationId xmlns:a16="http://schemas.microsoft.com/office/drawing/2014/main" id="{91C5B08A-C30D-F84E-4976-A2ADD72235C2}"/>
              </a:ext>
            </a:extLst>
          </p:cNvPr>
          <p:cNvSpPr txBox="1">
            <a:spLocks/>
          </p:cNvSpPr>
          <p:nvPr userDrawn="1"/>
        </p:nvSpPr>
        <p:spPr>
          <a:xfrm>
            <a:off x="11158634" y="6382413"/>
            <a:ext cx="460059" cy="214953"/>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348" rtl="0" eaLnBrk="1" fontAlgn="auto" latinLnBrk="0" hangingPunct="1">
              <a:lnSpc>
                <a:spcPct val="90000"/>
              </a:lnSpc>
              <a:spcBef>
                <a:spcPts val="1000"/>
              </a:spcBef>
              <a:spcAft>
                <a:spcPts val="0"/>
              </a:spcAft>
              <a:buClrTx/>
              <a:buSzTx/>
              <a:buFontTx/>
              <a:buNone/>
              <a:tabLst/>
              <a:defRPr/>
            </a:pPr>
            <a:fld id="{64D9737D-88D3-4F40-A281-A12720D62BDC}" type="slidenum">
              <a:rPr kumimoji="0" lang="ru-RU" sz="1200" b="0" i="0" u="none" strike="noStrike" kern="1200" cap="none" spc="0" normalizeH="0" baseline="0" noProof="0" smtClean="0">
                <a:ln>
                  <a:noFill/>
                </a:ln>
                <a:solidFill>
                  <a:schemeClr val="bg1"/>
                </a:solidFill>
                <a:effectLst/>
                <a:uLnTx/>
                <a:uFillTx/>
                <a:latin typeface="Rosatom Light" panose="020B0403040504020204" pitchFamily="34" charset="-52"/>
                <a:ea typeface="Rosatom Light" panose="020B0403040504020204" pitchFamily="34" charset="-52"/>
                <a:cs typeface="Arial" charset="0"/>
              </a:rPr>
              <a:pPr marL="0" marR="0" lvl="0" indent="0" algn="r" defTabSz="914348" rtl="0" eaLnBrk="1" fontAlgn="auto" latinLnBrk="0" hangingPunct="1">
                <a:lnSpc>
                  <a:spcPct val="90000"/>
                </a:lnSpc>
                <a:spcBef>
                  <a:spcPts val="1000"/>
                </a:spcBef>
                <a:spcAft>
                  <a:spcPts val="0"/>
                </a:spcAft>
                <a:buClrTx/>
                <a:buSzTx/>
                <a:buFontTx/>
                <a:buNone/>
                <a:tabLst/>
                <a:defRPr/>
              </a:pPr>
              <a:t>‹#›</a:t>
            </a:fld>
            <a:endParaRPr kumimoji="0" lang="ru-RU" sz="1100" b="0" i="0" u="none" strike="noStrike" kern="1200" cap="none" spc="0" normalizeH="0" baseline="0" noProof="0" dirty="0">
              <a:ln>
                <a:noFill/>
              </a:ln>
              <a:solidFill>
                <a:schemeClr val="bg1"/>
              </a:solidFill>
              <a:effectLst/>
              <a:uLnTx/>
              <a:uFillTx/>
              <a:latin typeface="Rosatom Light" panose="020B0403040504020204" pitchFamily="34" charset="-52"/>
              <a:ea typeface="Rosatom Light" panose="020B0403040504020204" pitchFamily="34" charset="-52"/>
              <a:cs typeface="Arial" charset="0"/>
            </a:endParaRPr>
          </a:p>
        </p:txBody>
      </p:sp>
      <p:sp>
        <p:nvSpPr>
          <p:cNvPr id="6" name="Text Placeholder 7">
            <a:extLst>
              <a:ext uri="{FF2B5EF4-FFF2-40B4-BE49-F238E27FC236}">
                <a16:creationId xmlns:a16="http://schemas.microsoft.com/office/drawing/2014/main" id="{DE25847F-7926-80A6-7450-4B6C1AA98899}"/>
              </a:ext>
            </a:extLst>
          </p:cNvPr>
          <p:cNvSpPr>
            <a:spLocks noGrp="1"/>
          </p:cNvSpPr>
          <p:nvPr>
            <p:ph type="body" sz="quarter" idx="14" hasCustomPrompt="1"/>
          </p:nvPr>
        </p:nvSpPr>
        <p:spPr>
          <a:xfrm>
            <a:off x="587375" y="6449549"/>
            <a:ext cx="10296525"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
        <p:nvSpPr>
          <p:cNvPr id="4" name="Заголовок 1">
            <a:extLst>
              <a:ext uri="{FF2B5EF4-FFF2-40B4-BE49-F238E27FC236}">
                <a16:creationId xmlns:a16="http://schemas.microsoft.com/office/drawing/2014/main" id="{C7E8FFF1-4FB4-5CE9-F99E-1D95DC1175B4}"/>
              </a:ext>
            </a:extLst>
          </p:cNvPr>
          <p:cNvSpPr>
            <a:spLocks noGrp="1"/>
          </p:cNvSpPr>
          <p:nvPr>
            <p:ph type="title" hasCustomPrompt="1"/>
          </p:nvPr>
        </p:nvSpPr>
        <p:spPr>
          <a:xfrm>
            <a:off x="587374" y="296862"/>
            <a:ext cx="8274327" cy="1150938"/>
          </a:xfrm>
          <a:prstGeom prst="rect">
            <a:avLst/>
          </a:prstGeom>
        </p:spPr>
        <p:txBody>
          <a:bodyPr lIns="0" tIns="0" rIns="0" bIns="36000" anchor="t" anchorCtr="0"/>
          <a:lstStyle>
            <a:lvl1pPr>
              <a:defRPr lang="ru-RU" sz="4400" b="1" dirty="0">
                <a:solidFill>
                  <a:schemeClr val="bg1"/>
                </a:solidFill>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pic>
        <p:nvPicPr>
          <p:cNvPr id="9" name="Рисунок 8">
            <a:extLst>
              <a:ext uri="{FF2B5EF4-FFF2-40B4-BE49-F238E27FC236}">
                <a16:creationId xmlns:a16="http://schemas.microsoft.com/office/drawing/2014/main" id="{021CAF62-63E1-1378-450D-E1894AB125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92778" y="261992"/>
            <a:ext cx="811847" cy="795143"/>
          </a:xfrm>
          <a:prstGeom prst="rect">
            <a:avLst/>
          </a:prstGeom>
        </p:spPr>
      </p:pic>
      <p:pic>
        <p:nvPicPr>
          <p:cNvPr id="10" name="Рисунок 9">
            <a:extLst>
              <a:ext uri="{FF2B5EF4-FFF2-40B4-BE49-F238E27FC236}">
                <a16:creationId xmlns:a16="http://schemas.microsoft.com/office/drawing/2014/main" id="{02F840B5-DABA-A912-D432-37DC9C9083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60749" y="307363"/>
            <a:ext cx="1400487" cy="637200"/>
          </a:xfrm>
          <a:prstGeom prst="rect">
            <a:avLst/>
          </a:prstGeom>
        </p:spPr>
      </p:pic>
    </p:spTree>
    <p:extLst>
      <p:ext uri="{BB962C8B-B14F-4D97-AF65-F5344CB8AC3E}">
        <p14:creationId xmlns:p14="http://schemas.microsoft.com/office/powerpoint/2010/main" val="156154638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лайд с заголовком">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6C016B-785E-E702-99AB-804EE8364CA8}"/>
              </a:ext>
            </a:extLst>
          </p:cNvPr>
          <p:cNvSpPr>
            <a:spLocks noGrp="1"/>
          </p:cNvSpPr>
          <p:nvPr>
            <p:ph type="title" hasCustomPrompt="1"/>
          </p:nvPr>
        </p:nvSpPr>
        <p:spPr>
          <a:xfrm>
            <a:off x="587375" y="296863"/>
            <a:ext cx="8403201" cy="1141412"/>
          </a:xfrm>
          <a:prstGeom prst="rect">
            <a:avLst/>
          </a:prstGeom>
        </p:spPr>
        <p:txBody>
          <a:bodyPr lIns="0" tIns="0" rIns="0" bIns="36000" anchor="t" anchorCtr="0"/>
          <a:lstStyle>
            <a:lvl1pPr>
              <a:defRPr lang="ru-RU" sz="4400" b="1" dirty="0">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sp>
        <p:nvSpPr>
          <p:cNvPr id="6" name="Text Placeholder 7">
            <a:extLst>
              <a:ext uri="{FF2B5EF4-FFF2-40B4-BE49-F238E27FC236}">
                <a16:creationId xmlns:a16="http://schemas.microsoft.com/office/drawing/2014/main" id="{F1E117C7-DCBB-6641-4C47-EB1EB4449FFC}"/>
              </a:ext>
            </a:extLst>
          </p:cNvPr>
          <p:cNvSpPr>
            <a:spLocks noGrp="1"/>
          </p:cNvSpPr>
          <p:nvPr>
            <p:ph type="body" sz="quarter" idx="14" hasCustomPrompt="1"/>
          </p:nvPr>
        </p:nvSpPr>
        <p:spPr>
          <a:xfrm>
            <a:off x="587376" y="6449549"/>
            <a:ext cx="8520530"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lumMod val="50000"/>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Tree>
    <p:extLst>
      <p:ext uri="{BB962C8B-B14F-4D97-AF65-F5344CB8AC3E}">
        <p14:creationId xmlns:p14="http://schemas.microsoft.com/office/powerpoint/2010/main" val="171173410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Слайд с заголовком">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7504" y="4194043"/>
            <a:ext cx="3904496" cy="2663957"/>
          </a:xfrm>
          <a:prstGeom prst="rect">
            <a:avLst/>
          </a:prstGeom>
        </p:spPr>
      </p:pic>
      <p:sp>
        <p:nvSpPr>
          <p:cNvPr id="2" name="Заголовок 1">
            <a:extLst>
              <a:ext uri="{FF2B5EF4-FFF2-40B4-BE49-F238E27FC236}">
                <a16:creationId xmlns:a16="http://schemas.microsoft.com/office/drawing/2014/main" id="{876C016B-785E-E702-99AB-804EE8364CA8}"/>
              </a:ext>
            </a:extLst>
          </p:cNvPr>
          <p:cNvSpPr>
            <a:spLocks noGrp="1"/>
          </p:cNvSpPr>
          <p:nvPr>
            <p:ph type="title" hasCustomPrompt="1"/>
          </p:nvPr>
        </p:nvSpPr>
        <p:spPr>
          <a:xfrm>
            <a:off x="587375" y="296863"/>
            <a:ext cx="8397065" cy="1198562"/>
          </a:xfrm>
          <a:prstGeom prst="rect">
            <a:avLst/>
          </a:prstGeom>
        </p:spPr>
        <p:txBody>
          <a:bodyPr lIns="0" tIns="0" rIns="0" bIns="36000" anchor="t" anchorCtr="0"/>
          <a:lstStyle>
            <a:lvl1pPr>
              <a:defRPr lang="ru-RU" sz="4400" b="1" dirty="0">
                <a:latin typeface="Rosatom Light" panose="020B0403040504020204" pitchFamily="34" charset="-52"/>
                <a:ea typeface="Rosatom Light" panose="020B0403040504020204" pitchFamily="34" charset="-52"/>
                <a:cs typeface="Arial" charset="0"/>
              </a:defRPr>
            </a:lvl1pPr>
          </a:lstStyle>
          <a:p>
            <a:pPr lvl="0"/>
            <a:r>
              <a:rPr lang="ru-RU" dirty="0"/>
              <a:t>ЗАГОЛОВОК</a:t>
            </a:r>
            <a:br>
              <a:rPr lang="ru-RU" dirty="0"/>
            </a:br>
            <a:r>
              <a:rPr lang="ru-RU" dirty="0"/>
              <a:t>В 2 СТРОКИ</a:t>
            </a:r>
          </a:p>
        </p:txBody>
      </p:sp>
      <p:sp>
        <p:nvSpPr>
          <p:cNvPr id="8" name="Text Placeholder 7">
            <a:extLst>
              <a:ext uri="{FF2B5EF4-FFF2-40B4-BE49-F238E27FC236}">
                <a16:creationId xmlns:a16="http://schemas.microsoft.com/office/drawing/2014/main" id="{8997559F-CDD4-C7F5-0B94-FD91FDB0E9CD}"/>
              </a:ext>
            </a:extLst>
          </p:cNvPr>
          <p:cNvSpPr>
            <a:spLocks noGrp="1"/>
          </p:cNvSpPr>
          <p:nvPr>
            <p:ph type="body" sz="quarter" idx="14" hasCustomPrompt="1"/>
          </p:nvPr>
        </p:nvSpPr>
        <p:spPr>
          <a:xfrm>
            <a:off x="587376" y="6449549"/>
            <a:ext cx="8147049" cy="146459"/>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1200">
                <a:solidFill>
                  <a:schemeClr val="bg1">
                    <a:lumMod val="50000"/>
                    <a:alpha val="70000"/>
                  </a:schemeClr>
                </a:solidFill>
                <a:latin typeface="Rosatom Light" panose="020B0403040504020204" pitchFamily="34" charset="-52"/>
                <a:ea typeface="Rosatom Light" panose="020B0403040504020204" pitchFamily="34" charset="-52"/>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 Место для указания источников, сносок и примечаний</a:t>
            </a:r>
          </a:p>
        </p:txBody>
      </p:sp>
    </p:spTree>
    <p:extLst>
      <p:ext uri="{BB962C8B-B14F-4D97-AF65-F5344CB8AC3E}">
        <p14:creationId xmlns:p14="http://schemas.microsoft.com/office/powerpoint/2010/main" val="268201371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119923"/>
      </p:ext>
    </p:extLst>
  </p:cSld>
  <p:clrMap bg1="lt1" tx1="dk1" bg2="lt2" tx2="dk2" accent1="accent1" accent2="accent2" accent3="accent3" accent4="accent4" accent5="accent5" accent6="accent6" hlink="hlink" folHlink="folHlink"/>
  <p:sldLayoutIdLst>
    <p:sldLayoutId id="2147483773" r:id="rId1"/>
    <p:sldLayoutId id="2147483774" r:id="rId2"/>
  </p:sldLayoutIdLst>
  <p:txStyles>
    <p:titleStyle>
      <a:lvl1pPr algn="l" defTabSz="1042690" rtl="0" eaLnBrk="1" latinLnBrk="0" hangingPunct="1">
        <a:lnSpc>
          <a:spcPct val="90000"/>
        </a:lnSpc>
        <a:spcBef>
          <a:spcPct val="0"/>
        </a:spcBef>
        <a:buNone/>
        <a:defRPr sz="5017" kern="1200">
          <a:solidFill>
            <a:schemeClr val="tx1"/>
          </a:solidFill>
          <a:latin typeface="+mj-lt"/>
          <a:ea typeface="+mj-ea"/>
          <a:cs typeface="+mj-cs"/>
        </a:defRPr>
      </a:lvl1pPr>
    </p:titleStyle>
    <p:bodyStyle>
      <a:lvl1pPr marL="260673" indent="-260673" algn="l" defTabSz="1042690" rtl="0" eaLnBrk="1" latinLnBrk="0" hangingPunct="1">
        <a:lnSpc>
          <a:spcPct val="90000"/>
        </a:lnSpc>
        <a:spcBef>
          <a:spcPts val="1140"/>
        </a:spcBef>
        <a:buFont typeface="Arial" panose="020B0604020202020204" pitchFamily="34" charset="0"/>
        <a:buChar char="•"/>
        <a:defRPr sz="3193" kern="1200">
          <a:solidFill>
            <a:schemeClr val="tx1"/>
          </a:solidFill>
          <a:latin typeface="+mn-lt"/>
          <a:ea typeface="+mn-ea"/>
          <a:cs typeface="+mn-cs"/>
        </a:defRPr>
      </a:lvl1pPr>
      <a:lvl2pPr marL="782018" indent="-260673" algn="l" defTabSz="1042690" rtl="0" eaLnBrk="1" latinLnBrk="0" hangingPunct="1">
        <a:lnSpc>
          <a:spcPct val="90000"/>
        </a:lnSpc>
        <a:spcBef>
          <a:spcPts val="570"/>
        </a:spcBef>
        <a:buFont typeface="Arial" panose="020B0604020202020204" pitchFamily="34" charset="0"/>
        <a:buChar char="•"/>
        <a:defRPr sz="2737" kern="1200">
          <a:solidFill>
            <a:schemeClr val="tx1"/>
          </a:solidFill>
          <a:latin typeface="+mn-lt"/>
          <a:ea typeface="+mn-ea"/>
          <a:cs typeface="+mn-cs"/>
        </a:defRPr>
      </a:lvl2pPr>
      <a:lvl3pPr marL="1303363" indent="-260673" algn="l" defTabSz="1042690" rtl="0" eaLnBrk="1" latinLnBrk="0" hangingPunct="1">
        <a:lnSpc>
          <a:spcPct val="90000"/>
        </a:lnSpc>
        <a:spcBef>
          <a:spcPts val="570"/>
        </a:spcBef>
        <a:buFont typeface="Arial" panose="020B0604020202020204" pitchFamily="34" charset="0"/>
        <a:buChar char="•"/>
        <a:defRPr sz="2281" kern="1200">
          <a:solidFill>
            <a:schemeClr val="tx1"/>
          </a:solidFill>
          <a:latin typeface="+mn-lt"/>
          <a:ea typeface="+mn-ea"/>
          <a:cs typeface="+mn-cs"/>
        </a:defRPr>
      </a:lvl3pPr>
      <a:lvl4pPr marL="182470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4pPr>
      <a:lvl5pPr marL="2346053"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5pPr>
      <a:lvl6pPr marL="286739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6pPr>
      <a:lvl7pPr marL="338874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7pPr>
      <a:lvl8pPr marL="3910089"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8pPr>
      <a:lvl9pPr marL="443143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9pPr>
    </p:bodyStyle>
    <p:otherStyle>
      <a:defPPr>
        <a:defRPr lang="ru-RU"/>
      </a:defPPr>
      <a:lvl1pPr marL="0" algn="l" defTabSz="1042690" rtl="0" eaLnBrk="1" latinLnBrk="0" hangingPunct="1">
        <a:defRPr sz="2053" kern="1200">
          <a:solidFill>
            <a:schemeClr val="tx1"/>
          </a:solidFill>
          <a:latin typeface="+mn-lt"/>
          <a:ea typeface="+mn-ea"/>
          <a:cs typeface="+mn-cs"/>
        </a:defRPr>
      </a:lvl1pPr>
      <a:lvl2pPr marL="521345" algn="l" defTabSz="1042690" rtl="0" eaLnBrk="1" latinLnBrk="0" hangingPunct="1">
        <a:defRPr sz="2053" kern="1200">
          <a:solidFill>
            <a:schemeClr val="tx1"/>
          </a:solidFill>
          <a:latin typeface="+mn-lt"/>
          <a:ea typeface="+mn-ea"/>
          <a:cs typeface="+mn-cs"/>
        </a:defRPr>
      </a:lvl2pPr>
      <a:lvl3pPr marL="1042690" algn="l" defTabSz="1042690" rtl="0" eaLnBrk="1" latinLnBrk="0" hangingPunct="1">
        <a:defRPr sz="2053" kern="1200">
          <a:solidFill>
            <a:schemeClr val="tx1"/>
          </a:solidFill>
          <a:latin typeface="+mn-lt"/>
          <a:ea typeface="+mn-ea"/>
          <a:cs typeface="+mn-cs"/>
        </a:defRPr>
      </a:lvl3pPr>
      <a:lvl4pPr marL="1564035" algn="l" defTabSz="1042690" rtl="0" eaLnBrk="1" latinLnBrk="0" hangingPunct="1">
        <a:defRPr sz="2053" kern="1200">
          <a:solidFill>
            <a:schemeClr val="tx1"/>
          </a:solidFill>
          <a:latin typeface="+mn-lt"/>
          <a:ea typeface="+mn-ea"/>
          <a:cs typeface="+mn-cs"/>
        </a:defRPr>
      </a:lvl4pPr>
      <a:lvl5pPr marL="2085381" algn="l" defTabSz="1042690" rtl="0" eaLnBrk="1" latinLnBrk="0" hangingPunct="1">
        <a:defRPr sz="2053" kern="1200">
          <a:solidFill>
            <a:schemeClr val="tx1"/>
          </a:solidFill>
          <a:latin typeface="+mn-lt"/>
          <a:ea typeface="+mn-ea"/>
          <a:cs typeface="+mn-cs"/>
        </a:defRPr>
      </a:lvl5pPr>
      <a:lvl6pPr marL="2606726" algn="l" defTabSz="1042690" rtl="0" eaLnBrk="1" latinLnBrk="0" hangingPunct="1">
        <a:defRPr sz="2053" kern="1200">
          <a:solidFill>
            <a:schemeClr val="tx1"/>
          </a:solidFill>
          <a:latin typeface="+mn-lt"/>
          <a:ea typeface="+mn-ea"/>
          <a:cs typeface="+mn-cs"/>
        </a:defRPr>
      </a:lvl6pPr>
      <a:lvl7pPr marL="3128071" algn="l" defTabSz="1042690" rtl="0" eaLnBrk="1" latinLnBrk="0" hangingPunct="1">
        <a:defRPr sz="2053" kern="1200">
          <a:solidFill>
            <a:schemeClr val="tx1"/>
          </a:solidFill>
          <a:latin typeface="+mn-lt"/>
          <a:ea typeface="+mn-ea"/>
          <a:cs typeface="+mn-cs"/>
        </a:defRPr>
      </a:lvl7pPr>
      <a:lvl8pPr marL="3649416" algn="l" defTabSz="1042690" rtl="0" eaLnBrk="1" latinLnBrk="0" hangingPunct="1">
        <a:defRPr sz="2053" kern="1200">
          <a:solidFill>
            <a:schemeClr val="tx1"/>
          </a:solidFill>
          <a:latin typeface="+mn-lt"/>
          <a:ea typeface="+mn-ea"/>
          <a:cs typeface="+mn-cs"/>
        </a:defRPr>
      </a:lvl8pPr>
      <a:lvl9pPr marL="4170761" algn="l" defTabSz="1042690" rtl="0" eaLnBrk="1" latinLnBrk="0" hangingPunct="1">
        <a:defRPr sz="205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867" userDrawn="1">
          <p15:clr>
            <a:srgbClr val="F26B43"/>
          </p15:clr>
        </p15:guide>
        <p15:guide id="3" orient="horz" pos="323" userDrawn="1">
          <p15:clr>
            <a:srgbClr val="F26B43"/>
          </p15:clr>
        </p15:guide>
        <p15:guide id="4" pos="5541" userDrawn="1">
          <p15:clr>
            <a:srgbClr val="F26B43"/>
          </p15:clr>
        </p15:guide>
        <p15:guide id="5" orient="horz" pos="3997" userDrawn="1">
          <p15:clr>
            <a:srgbClr val="F26B43"/>
          </p15:clr>
        </p15:guide>
        <p15:guide id="6" orient="horz" pos="3861" userDrawn="1">
          <p15:clr>
            <a:srgbClr val="F26B43"/>
          </p15:clr>
        </p15:guide>
        <p15:guide id="7" orient="horz" pos="3725" userDrawn="1">
          <p15:clr>
            <a:srgbClr val="F26B43"/>
          </p15:clr>
        </p15:guide>
        <p15:guide id="8" orient="horz" pos="3589" userDrawn="1">
          <p15:clr>
            <a:srgbClr val="F26B43"/>
          </p15:clr>
        </p15:guide>
        <p15:guide id="9" orient="horz" pos="3453" userDrawn="1">
          <p15:clr>
            <a:srgbClr val="F26B43"/>
          </p15:clr>
        </p15:guide>
        <p15:guide id="10" orient="horz" pos="3317" userDrawn="1">
          <p15:clr>
            <a:srgbClr val="F26B43"/>
          </p15:clr>
        </p15:guide>
        <p15:guide id="11" orient="horz" pos="3181" userDrawn="1">
          <p15:clr>
            <a:srgbClr val="F26B43"/>
          </p15:clr>
        </p15:guide>
        <p15:guide id="12" orient="horz" pos="30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886655"/>
      </p:ext>
    </p:extLst>
  </p:cSld>
  <p:clrMap bg1="lt1" tx1="dk1" bg2="lt2" tx2="dk2" accent1="accent1" accent2="accent2" accent3="accent3" accent4="accent4" accent5="accent5" accent6="accent6" hlink="hlink" folHlink="folHlink"/>
  <p:sldLayoutIdLst>
    <p:sldLayoutId id="2147483706" r:id="rId1"/>
    <p:sldLayoutId id="2147483861" r:id="rId2"/>
  </p:sldLayoutIdLst>
  <p:txStyles>
    <p:titleStyle>
      <a:lvl1pPr algn="l" defTabSz="1042690" rtl="0" eaLnBrk="1" latinLnBrk="0" hangingPunct="1">
        <a:lnSpc>
          <a:spcPct val="90000"/>
        </a:lnSpc>
        <a:spcBef>
          <a:spcPct val="0"/>
        </a:spcBef>
        <a:buNone/>
        <a:defRPr sz="5017" kern="1200">
          <a:solidFill>
            <a:schemeClr val="tx1"/>
          </a:solidFill>
          <a:latin typeface="+mj-lt"/>
          <a:ea typeface="+mj-ea"/>
          <a:cs typeface="+mj-cs"/>
        </a:defRPr>
      </a:lvl1pPr>
    </p:titleStyle>
    <p:bodyStyle>
      <a:lvl1pPr marL="260673" indent="-260673" algn="l" defTabSz="1042690" rtl="0" eaLnBrk="1" latinLnBrk="0" hangingPunct="1">
        <a:lnSpc>
          <a:spcPct val="90000"/>
        </a:lnSpc>
        <a:spcBef>
          <a:spcPts val="1140"/>
        </a:spcBef>
        <a:buFont typeface="Arial" panose="020B0604020202020204" pitchFamily="34" charset="0"/>
        <a:buChar char="•"/>
        <a:defRPr sz="3193" kern="1200">
          <a:solidFill>
            <a:schemeClr val="tx1"/>
          </a:solidFill>
          <a:latin typeface="+mn-lt"/>
          <a:ea typeface="+mn-ea"/>
          <a:cs typeface="+mn-cs"/>
        </a:defRPr>
      </a:lvl1pPr>
      <a:lvl2pPr marL="782018" indent="-260673" algn="l" defTabSz="1042690" rtl="0" eaLnBrk="1" latinLnBrk="0" hangingPunct="1">
        <a:lnSpc>
          <a:spcPct val="90000"/>
        </a:lnSpc>
        <a:spcBef>
          <a:spcPts val="570"/>
        </a:spcBef>
        <a:buFont typeface="Arial" panose="020B0604020202020204" pitchFamily="34" charset="0"/>
        <a:buChar char="•"/>
        <a:defRPr sz="2737" kern="1200">
          <a:solidFill>
            <a:schemeClr val="tx1"/>
          </a:solidFill>
          <a:latin typeface="+mn-lt"/>
          <a:ea typeface="+mn-ea"/>
          <a:cs typeface="+mn-cs"/>
        </a:defRPr>
      </a:lvl2pPr>
      <a:lvl3pPr marL="1303363" indent="-260673" algn="l" defTabSz="1042690" rtl="0" eaLnBrk="1" latinLnBrk="0" hangingPunct="1">
        <a:lnSpc>
          <a:spcPct val="90000"/>
        </a:lnSpc>
        <a:spcBef>
          <a:spcPts val="570"/>
        </a:spcBef>
        <a:buFont typeface="Arial" panose="020B0604020202020204" pitchFamily="34" charset="0"/>
        <a:buChar char="•"/>
        <a:defRPr sz="2281" kern="1200">
          <a:solidFill>
            <a:schemeClr val="tx1"/>
          </a:solidFill>
          <a:latin typeface="+mn-lt"/>
          <a:ea typeface="+mn-ea"/>
          <a:cs typeface="+mn-cs"/>
        </a:defRPr>
      </a:lvl3pPr>
      <a:lvl4pPr marL="182470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4pPr>
      <a:lvl5pPr marL="2346053"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5pPr>
      <a:lvl6pPr marL="286739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6pPr>
      <a:lvl7pPr marL="338874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7pPr>
      <a:lvl8pPr marL="3910089"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8pPr>
      <a:lvl9pPr marL="443143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9pPr>
    </p:bodyStyle>
    <p:otherStyle>
      <a:defPPr>
        <a:defRPr lang="ru-RU"/>
      </a:defPPr>
      <a:lvl1pPr marL="0" algn="l" defTabSz="1042690" rtl="0" eaLnBrk="1" latinLnBrk="0" hangingPunct="1">
        <a:defRPr sz="2053" kern="1200">
          <a:solidFill>
            <a:schemeClr val="tx1"/>
          </a:solidFill>
          <a:latin typeface="+mn-lt"/>
          <a:ea typeface="+mn-ea"/>
          <a:cs typeface="+mn-cs"/>
        </a:defRPr>
      </a:lvl1pPr>
      <a:lvl2pPr marL="521345" algn="l" defTabSz="1042690" rtl="0" eaLnBrk="1" latinLnBrk="0" hangingPunct="1">
        <a:defRPr sz="2053" kern="1200">
          <a:solidFill>
            <a:schemeClr val="tx1"/>
          </a:solidFill>
          <a:latin typeface="+mn-lt"/>
          <a:ea typeface="+mn-ea"/>
          <a:cs typeface="+mn-cs"/>
        </a:defRPr>
      </a:lvl2pPr>
      <a:lvl3pPr marL="1042690" algn="l" defTabSz="1042690" rtl="0" eaLnBrk="1" latinLnBrk="0" hangingPunct="1">
        <a:defRPr sz="2053" kern="1200">
          <a:solidFill>
            <a:schemeClr val="tx1"/>
          </a:solidFill>
          <a:latin typeface="+mn-lt"/>
          <a:ea typeface="+mn-ea"/>
          <a:cs typeface="+mn-cs"/>
        </a:defRPr>
      </a:lvl3pPr>
      <a:lvl4pPr marL="1564035" algn="l" defTabSz="1042690" rtl="0" eaLnBrk="1" latinLnBrk="0" hangingPunct="1">
        <a:defRPr sz="2053" kern="1200">
          <a:solidFill>
            <a:schemeClr val="tx1"/>
          </a:solidFill>
          <a:latin typeface="+mn-lt"/>
          <a:ea typeface="+mn-ea"/>
          <a:cs typeface="+mn-cs"/>
        </a:defRPr>
      </a:lvl4pPr>
      <a:lvl5pPr marL="2085381" algn="l" defTabSz="1042690" rtl="0" eaLnBrk="1" latinLnBrk="0" hangingPunct="1">
        <a:defRPr sz="2053" kern="1200">
          <a:solidFill>
            <a:schemeClr val="tx1"/>
          </a:solidFill>
          <a:latin typeface="+mn-lt"/>
          <a:ea typeface="+mn-ea"/>
          <a:cs typeface="+mn-cs"/>
        </a:defRPr>
      </a:lvl5pPr>
      <a:lvl6pPr marL="2606726" algn="l" defTabSz="1042690" rtl="0" eaLnBrk="1" latinLnBrk="0" hangingPunct="1">
        <a:defRPr sz="2053" kern="1200">
          <a:solidFill>
            <a:schemeClr val="tx1"/>
          </a:solidFill>
          <a:latin typeface="+mn-lt"/>
          <a:ea typeface="+mn-ea"/>
          <a:cs typeface="+mn-cs"/>
        </a:defRPr>
      </a:lvl6pPr>
      <a:lvl7pPr marL="3128071" algn="l" defTabSz="1042690" rtl="0" eaLnBrk="1" latinLnBrk="0" hangingPunct="1">
        <a:defRPr sz="2053" kern="1200">
          <a:solidFill>
            <a:schemeClr val="tx1"/>
          </a:solidFill>
          <a:latin typeface="+mn-lt"/>
          <a:ea typeface="+mn-ea"/>
          <a:cs typeface="+mn-cs"/>
        </a:defRPr>
      </a:lvl7pPr>
      <a:lvl8pPr marL="3649416" algn="l" defTabSz="1042690" rtl="0" eaLnBrk="1" latinLnBrk="0" hangingPunct="1">
        <a:defRPr sz="2053" kern="1200">
          <a:solidFill>
            <a:schemeClr val="tx1"/>
          </a:solidFill>
          <a:latin typeface="+mn-lt"/>
          <a:ea typeface="+mn-ea"/>
          <a:cs typeface="+mn-cs"/>
        </a:defRPr>
      </a:lvl8pPr>
      <a:lvl9pPr marL="4170761" algn="l" defTabSz="1042690" rtl="0" eaLnBrk="1" latinLnBrk="0" hangingPunct="1">
        <a:defRPr sz="205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48933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Lst>
  <p:txStyles>
    <p:titleStyle>
      <a:lvl1pPr algn="l" defTabSz="1042690" rtl="0" eaLnBrk="1" latinLnBrk="0" hangingPunct="1">
        <a:lnSpc>
          <a:spcPct val="90000"/>
        </a:lnSpc>
        <a:spcBef>
          <a:spcPct val="0"/>
        </a:spcBef>
        <a:buNone/>
        <a:defRPr sz="5017" kern="1200">
          <a:solidFill>
            <a:schemeClr val="tx1"/>
          </a:solidFill>
          <a:latin typeface="+mj-lt"/>
          <a:ea typeface="+mj-ea"/>
          <a:cs typeface="+mj-cs"/>
        </a:defRPr>
      </a:lvl1pPr>
    </p:titleStyle>
    <p:bodyStyle>
      <a:lvl1pPr marL="260673" indent="-260673" algn="l" defTabSz="1042690" rtl="0" eaLnBrk="1" latinLnBrk="0" hangingPunct="1">
        <a:lnSpc>
          <a:spcPct val="90000"/>
        </a:lnSpc>
        <a:spcBef>
          <a:spcPts val="1140"/>
        </a:spcBef>
        <a:buFont typeface="Arial" panose="020B0604020202020204" pitchFamily="34" charset="0"/>
        <a:buChar char="•"/>
        <a:defRPr sz="3193" kern="1200">
          <a:solidFill>
            <a:schemeClr val="tx1"/>
          </a:solidFill>
          <a:latin typeface="+mn-lt"/>
          <a:ea typeface="+mn-ea"/>
          <a:cs typeface="+mn-cs"/>
        </a:defRPr>
      </a:lvl1pPr>
      <a:lvl2pPr marL="782018" indent="-260673" algn="l" defTabSz="1042690" rtl="0" eaLnBrk="1" latinLnBrk="0" hangingPunct="1">
        <a:lnSpc>
          <a:spcPct val="90000"/>
        </a:lnSpc>
        <a:spcBef>
          <a:spcPts val="570"/>
        </a:spcBef>
        <a:buFont typeface="Arial" panose="020B0604020202020204" pitchFamily="34" charset="0"/>
        <a:buChar char="•"/>
        <a:defRPr sz="2737" kern="1200">
          <a:solidFill>
            <a:schemeClr val="tx1"/>
          </a:solidFill>
          <a:latin typeface="+mn-lt"/>
          <a:ea typeface="+mn-ea"/>
          <a:cs typeface="+mn-cs"/>
        </a:defRPr>
      </a:lvl2pPr>
      <a:lvl3pPr marL="1303363" indent="-260673" algn="l" defTabSz="1042690" rtl="0" eaLnBrk="1" latinLnBrk="0" hangingPunct="1">
        <a:lnSpc>
          <a:spcPct val="90000"/>
        </a:lnSpc>
        <a:spcBef>
          <a:spcPts val="570"/>
        </a:spcBef>
        <a:buFont typeface="Arial" panose="020B0604020202020204" pitchFamily="34" charset="0"/>
        <a:buChar char="•"/>
        <a:defRPr sz="2281" kern="1200">
          <a:solidFill>
            <a:schemeClr val="tx1"/>
          </a:solidFill>
          <a:latin typeface="+mn-lt"/>
          <a:ea typeface="+mn-ea"/>
          <a:cs typeface="+mn-cs"/>
        </a:defRPr>
      </a:lvl3pPr>
      <a:lvl4pPr marL="182470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4pPr>
      <a:lvl5pPr marL="2346053"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5pPr>
      <a:lvl6pPr marL="286739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6pPr>
      <a:lvl7pPr marL="338874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7pPr>
      <a:lvl8pPr marL="3910089"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8pPr>
      <a:lvl9pPr marL="443143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9pPr>
    </p:bodyStyle>
    <p:otherStyle>
      <a:defPPr>
        <a:defRPr lang="ru-RU"/>
      </a:defPPr>
      <a:lvl1pPr marL="0" algn="l" defTabSz="1042690" rtl="0" eaLnBrk="1" latinLnBrk="0" hangingPunct="1">
        <a:defRPr sz="2053" kern="1200">
          <a:solidFill>
            <a:schemeClr val="tx1"/>
          </a:solidFill>
          <a:latin typeface="+mn-lt"/>
          <a:ea typeface="+mn-ea"/>
          <a:cs typeface="+mn-cs"/>
        </a:defRPr>
      </a:lvl1pPr>
      <a:lvl2pPr marL="521345" algn="l" defTabSz="1042690" rtl="0" eaLnBrk="1" latinLnBrk="0" hangingPunct="1">
        <a:defRPr sz="2053" kern="1200">
          <a:solidFill>
            <a:schemeClr val="tx1"/>
          </a:solidFill>
          <a:latin typeface="+mn-lt"/>
          <a:ea typeface="+mn-ea"/>
          <a:cs typeface="+mn-cs"/>
        </a:defRPr>
      </a:lvl2pPr>
      <a:lvl3pPr marL="1042690" algn="l" defTabSz="1042690" rtl="0" eaLnBrk="1" latinLnBrk="0" hangingPunct="1">
        <a:defRPr sz="2053" kern="1200">
          <a:solidFill>
            <a:schemeClr val="tx1"/>
          </a:solidFill>
          <a:latin typeface="+mn-lt"/>
          <a:ea typeface="+mn-ea"/>
          <a:cs typeface="+mn-cs"/>
        </a:defRPr>
      </a:lvl3pPr>
      <a:lvl4pPr marL="1564035" algn="l" defTabSz="1042690" rtl="0" eaLnBrk="1" latinLnBrk="0" hangingPunct="1">
        <a:defRPr sz="2053" kern="1200">
          <a:solidFill>
            <a:schemeClr val="tx1"/>
          </a:solidFill>
          <a:latin typeface="+mn-lt"/>
          <a:ea typeface="+mn-ea"/>
          <a:cs typeface="+mn-cs"/>
        </a:defRPr>
      </a:lvl4pPr>
      <a:lvl5pPr marL="2085381" algn="l" defTabSz="1042690" rtl="0" eaLnBrk="1" latinLnBrk="0" hangingPunct="1">
        <a:defRPr sz="2053" kern="1200">
          <a:solidFill>
            <a:schemeClr val="tx1"/>
          </a:solidFill>
          <a:latin typeface="+mn-lt"/>
          <a:ea typeface="+mn-ea"/>
          <a:cs typeface="+mn-cs"/>
        </a:defRPr>
      </a:lvl5pPr>
      <a:lvl6pPr marL="2606726" algn="l" defTabSz="1042690" rtl="0" eaLnBrk="1" latinLnBrk="0" hangingPunct="1">
        <a:defRPr sz="2053" kern="1200">
          <a:solidFill>
            <a:schemeClr val="tx1"/>
          </a:solidFill>
          <a:latin typeface="+mn-lt"/>
          <a:ea typeface="+mn-ea"/>
          <a:cs typeface="+mn-cs"/>
        </a:defRPr>
      </a:lvl6pPr>
      <a:lvl7pPr marL="3128071" algn="l" defTabSz="1042690" rtl="0" eaLnBrk="1" latinLnBrk="0" hangingPunct="1">
        <a:defRPr sz="2053" kern="1200">
          <a:solidFill>
            <a:schemeClr val="tx1"/>
          </a:solidFill>
          <a:latin typeface="+mn-lt"/>
          <a:ea typeface="+mn-ea"/>
          <a:cs typeface="+mn-cs"/>
        </a:defRPr>
      </a:lvl7pPr>
      <a:lvl8pPr marL="3649416" algn="l" defTabSz="1042690" rtl="0" eaLnBrk="1" latinLnBrk="0" hangingPunct="1">
        <a:defRPr sz="2053" kern="1200">
          <a:solidFill>
            <a:schemeClr val="tx1"/>
          </a:solidFill>
          <a:latin typeface="+mn-lt"/>
          <a:ea typeface="+mn-ea"/>
          <a:cs typeface="+mn-cs"/>
        </a:defRPr>
      </a:lvl8pPr>
      <a:lvl9pPr marL="4170761" algn="l" defTabSz="1042690" rtl="0" eaLnBrk="1" latinLnBrk="0" hangingPunct="1">
        <a:defRPr sz="205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824" userDrawn="1">
          <p15:clr>
            <a:srgbClr val="F26B43"/>
          </p15:clr>
        </p15:guide>
        <p15:guide id="3" pos="960" userDrawn="1">
          <p15:clr>
            <a:srgbClr val="F26B43"/>
          </p15:clr>
        </p15:guide>
        <p15:guide id="4" pos="1413" userDrawn="1">
          <p15:clr>
            <a:srgbClr val="F26B43"/>
          </p15:clr>
        </p15:guide>
        <p15:guide id="5" pos="1549" userDrawn="1">
          <p15:clr>
            <a:srgbClr val="F26B43"/>
          </p15:clr>
        </p15:guide>
        <p15:guide id="6" pos="2003" userDrawn="1">
          <p15:clr>
            <a:srgbClr val="F26B43"/>
          </p15:clr>
        </p15:guide>
        <p15:guide id="7" pos="2139" userDrawn="1">
          <p15:clr>
            <a:srgbClr val="F26B43"/>
          </p15:clr>
        </p15:guide>
        <p15:guide id="8" pos="2593" userDrawn="1">
          <p15:clr>
            <a:srgbClr val="F26B43"/>
          </p15:clr>
        </p15:guide>
        <p15:guide id="9" pos="2729" userDrawn="1">
          <p15:clr>
            <a:srgbClr val="F26B43"/>
          </p15:clr>
        </p15:guide>
        <p15:guide id="10" pos="3182" userDrawn="1">
          <p15:clr>
            <a:srgbClr val="F26B43"/>
          </p15:clr>
        </p15:guide>
        <p15:guide id="11" pos="3318" userDrawn="1">
          <p15:clr>
            <a:srgbClr val="F26B43"/>
          </p15:clr>
        </p15:guide>
        <p15:guide id="12" pos="3772" userDrawn="1">
          <p15:clr>
            <a:srgbClr val="F26B43"/>
          </p15:clr>
        </p15:guide>
        <p15:guide id="13" pos="3908" userDrawn="1">
          <p15:clr>
            <a:srgbClr val="F26B43"/>
          </p15:clr>
        </p15:guide>
        <p15:guide id="14" pos="4362" userDrawn="1">
          <p15:clr>
            <a:srgbClr val="F26B43"/>
          </p15:clr>
        </p15:guide>
        <p15:guide id="15" pos="4498" userDrawn="1">
          <p15:clr>
            <a:srgbClr val="F26B43"/>
          </p15:clr>
        </p15:guide>
        <p15:guide id="16" pos="4952" userDrawn="1">
          <p15:clr>
            <a:srgbClr val="F26B43"/>
          </p15:clr>
        </p15:guide>
        <p15:guide id="17" pos="5087" userDrawn="1">
          <p15:clr>
            <a:srgbClr val="F26B43"/>
          </p15:clr>
        </p15:guide>
        <p15:guide id="18" pos="5541" userDrawn="1">
          <p15:clr>
            <a:srgbClr val="F26B43"/>
          </p15:clr>
        </p15:guide>
        <p15:guide id="19" pos="5676" userDrawn="1">
          <p15:clr>
            <a:srgbClr val="F26B43"/>
          </p15:clr>
        </p15:guide>
        <p15:guide id="20" pos="6131" userDrawn="1">
          <p15:clr>
            <a:srgbClr val="F26B43"/>
          </p15:clr>
        </p15:guide>
        <p15:guide id="21" pos="6267" userDrawn="1">
          <p15:clr>
            <a:srgbClr val="F26B43"/>
          </p15:clr>
        </p15:guide>
        <p15:guide id="22" pos="6720" userDrawn="1">
          <p15:clr>
            <a:srgbClr val="F26B43"/>
          </p15:clr>
        </p15:guide>
        <p15:guide id="23" pos="6856" userDrawn="1">
          <p15:clr>
            <a:srgbClr val="F26B43"/>
          </p15:clr>
        </p15:guide>
        <p15:guide id="24" pos="7310" userDrawn="1">
          <p15:clr>
            <a:srgbClr val="F26B43"/>
          </p15:clr>
        </p15:guide>
        <p15:guide id="25" orient="horz" pos="187" userDrawn="1">
          <p15:clr>
            <a:srgbClr val="F26B43"/>
          </p15:clr>
        </p15:guide>
        <p15:guide id="30" orient="horz" pos="864" userDrawn="1">
          <p15:clr>
            <a:srgbClr val="F26B43"/>
          </p15:clr>
        </p15:guide>
        <p15:guide id="33" orient="horz" pos="1003" userDrawn="1">
          <p15:clr>
            <a:srgbClr val="F26B43"/>
          </p15:clr>
        </p15:guide>
        <p15:guide id="34" orient="horz" pos="1275" userDrawn="1">
          <p15:clr>
            <a:srgbClr val="F26B43"/>
          </p15:clr>
        </p15:guide>
        <p15:guide id="36" orient="horz" pos="595" userDrawn="1">
          <p15:clr>
            <a:srgbClr val="F26B43"/>
          </p15:clr>
        </p15:guide>
        <p15:guide id="37" orient="horz" pos="731" userDrawn="1">
          <p15:clr>
            <a:srgbClr val="F26B43"/>
          </p15:clr>
        </p15:guide>
        <p15:guide id="38" orient="horz" pos="1684" userDrawn="1">
          <p15:clr>
            <a:srgbClr val="F26B43"/>
          </p15:clr>
        </p15:guide>
        <p15:guide id="39" orient="horz" pos="1412" userDrawn="1">
          <p15:clr>
            <a:srgbClr val="F26B43"/>
          </p15:clr>
        </p15:guide>
        <p15:guide id="40" orient="horz" pos="1548" userDrawn="1">
          <p15:clr>
            <a:srgbClr val="F26B43"/>
          </p15:clr>
        </p15:guide>
        <p15:guide id="41" orient="horz" pos="1139" userDrawn="1">
          <p15:clr>
            <a:srgbClr val="F26B43"/>
          </p15:clr>
        </p15:guide>
        <p15:guide id="42" orient="horz" pos="2092" userDrawn="1">
          <p15:clr>
            <a:srgbClr val="F26B43"/>
          </p15:clr>
        </p15:guide>
        <p15:guide id="43" orient="horz" pos="1820" userDrawn="1">
          <p15:clr>
            <a:srgbClr val="F26B43"/>
          </p15:clr>
        </p15:guide>
        <p15:guide id="44" orient="horz" pos="2364" userDrawn="1">
          <p15:clr>
            <a:srgbClr val="F26B43"/>
          </p15:clr>
        </p15:guide>
        <p15:guide id="45" orient="horz" pos="1956" userDrawn="1">
          <p15:clr>
            <a:srgbClr val="F26B43"/>
          </p15:clr>
        </p15:guide>
        <p15:guide id="46" orient="horz" pos="2500" userDrawn="1">
          <p15:clr>
            <a:srgbClr val="F26B43"/>
          </p15:clr>
        </p15:guide>
        <p15:guide id="47" orient="horz" pos="2228" userDrawn="1">
          <p15:clr>
            <a:srgbClr val="F26B43"/>
          </p15:clr>
        </p15:guide>
        <p15:guide id="48" orient="horz" pos="2636" userDrawn="1">
          <p15:clr>
            <a:srgbClr val="F26B43"/>
          </p15:clr>
        </p15:guide>
        <p15:guide id="49" orient="horz" pos="2772" userDrawn="1">
          <p15:clr>
            <a:srgbClr val="F26B43"/>
          </p15:clr>
        </p15:guide>
        <p15:guide id="50" orient="horz" pos="2908" userDrawn="1">
          <p15:clr>
            <a:srgbClr val="F26B43"/>
          </p15:clr>
        </p15:guide>
        <p15:guide id="51" orient="horz" pos="3045" userDrawn="1">
          <p15:clr>
            <a:srgbClr val="F26B43"/>
          </p15:clr>
        </p15:guide>
        <p15:guide id="52" orient="horz" pos="3181" userDrawn="1">
          <p15:clr>
            <a:srgbClr val="F26B43"/>
          </p15:clr>
        </p15:guide>
        <p15:guide id="53" orient="horz" pos="3317" userDrawn="1">
          <p15:clr>
            <a:srgbClr val="F26B43"/>
          </p15:clr>
        </p15:guide>
        <p15:guide id="55" orient="horz" pos="3453" userDrawn="1">
          <p15:clr>
            <a:srgbClr val="F26B43"/>
          </p15:clr>
        </p15:guide>
        <p15:guide id="57" orient="horz" pos="3589" userDrawn="1">
          <p15:clr>
            <a:srgbClr val="F26B43"/>
          </p15:clr>
        </p15:guide>
        <p15:guide id="58" orient="horz" pos="3725" userDrawn="1">
          <p15:clr>
            <a:srgbClr val="F26B43"/>
          </p15:clr>
        </p15:guide>
        <p15:guide id="59" orient="horz" pos="3861" userDrawn="1">
          <p15:clr>
            <a:srgbClr val="F26B43"/>
          </p15:clr>
        </p15:guide>
        <p15:guide id="60" orient="horz" pos="3997" userDrawn="1">
          <p15:clr>
            <a:srgbClr val="F26B43"/>
          </p15:clr>
        </p15:guide>
        <p15:guide id="61" orient="horz" pos="413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86049" y="261992"/>
            <a:ext cx="818575" cy="799200"/>
          </a:xfrm>
          <a:prstGeom prst="rect">
            <a:avLst/>
          </a:prstGeom>
        </p:spPr>
      </p:pic>
      <p:sp>
        <p:nvSpPr>
          <p:cNvPr id="6" name="Текст 1">
            <a:extLst>
              <a:ext uri="{FF2B5EF4-FFF2-40B4-BE49-F238E27FC236}">
                <a16:creationId xmlns:a16="http://schemas.microsoft.com/office/drawing/2014/main" id="{6F46B38B-F396-1046-A6EF-5FCCA0D99DFC}"/>
              </a:ext>
            </a:extLst>
          </p:cNvPr>
          <p:cNvSpPr txBox="1">
            <a:spLocks/>
          </p:cNvSpPr>
          <p:nvPr userDrawn="1"/>
        </p:nvSpPr>
        <p:spPr>
          <a:xfrm>
            <a:off x="11158634" y="6382413"/>
            <a:ext cx="460059" cy="214953"/>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r" defTabSz="914348" rtl="0" eaLnBrk="1" fontAlgn="auto" latinLnBrk="0" hangingPunct="1">
              <a:lnSpc>
                <a:spcPct val="90000"/>
              </a:lnSpc>
              <a:spcBef>
                <a:spcPts val="1000"/>
              </a:spcBef>
              <a:spcAft>
                <a:spcPts val="0"/>
              </a:spcAft>
              <a:buClrTx/>
              <a:buSzTx/>
              <a:buFontTx/>
              <a:buNone/>
              <a:tabLst/>
              <a:defRPr/>
            </a:pPr>
            <a:fld id="{64D9737D-88D3-4F40-A281-A12720D62BDC}" type="slidenum">
              <a:rPr kumimoji="0" lang="ru-RU" sz="1200" b="0" i="0" u="none" strike="noStrike" kern="1200" cap="none" spc="0" normalizeH="0" baseline="0" noProof="0" smtClean="0">
                <a:ln>
                  <a:noFill/>
                </a:ln>
                <a:solidFill>
                  <a:schemeClr val="tx1"/>
                </a:solidFill>
                <a:effectLst/>
                <a:uLnTx/>
                <a:uFillTx/>
                <a:latin typeface="Rosatom Light" panose="020B0403040504020204" pitchFamily="34" charset="-52"/>
                <a:ea typeface="Rosatom Light" panose="020B0403040504020204" pitchFamily="34" charset="-52"/>
                <a:cs typeface="Arial" charset="0"/>
              </a:rPr>
              <a:pPr marL="0" marR="0" lvl="0" indent="0" algn="r" defTabSz="914348" rtl="0" eaLnBrk="1" fontAlgn="auto" latinLnBrk="0" hangingPunct="1">
                <a:lnSpc>
                  <a:spcPct val="90000"/>
                </a:lnSpc>
                <a:spcBef>
                  <a:spcPts val="1000"/>
                </a:spcBef>
                <a:spcAft>
                  <a:spcPts val="0"/>
                </a:spcAft>
                <a:buClrTx/>
                <a:buSzTx/>
                <a:buFontTx/>
                <a:buNone/>
                <a:tabLst/>
                <a:defRPr/>
              </a:pPr>
              <a:t>‹#›</a:t>
            </a:fld>
            <a:endParaRPr kumimoji="0" lang="ru-RU" sz="1100" b="0" i="0" u="none" strike="noStrike" kern="1200" cap="none" spc="0" normalizeH="0" baseline="0" noProof="0" dirty="0">
              <a:ln>
                <a:noFill/>
              </a:ln>
              <a:solidFill>
                <a:schemeClr val="tx1"/>
              </a:solidFill>
              <a:effectLst/>
              <a:uLnTx/>
              <a:uFillTx/>
              <a:latin typeface="Rosatom Light" panose="020B0403040504020204" pitchFamily="34" charset="-52"/>
              <a:ea typeface="Rosatom Light" panose="020B0403040504020204" pitchFamily="34" charset="-52"/>
              <a:cs typeface="Arial" charset="0"/>
            </a:endParaRPr>
          </a:p>
        </p:txBody>
      </p:sp>
      <p:pic>
        <p:nvPicPr>
          <p:cNvPr id="9" name="Рисунок 8" descr="Изображение выглядит как Графика, графический дизайн, графическая вставка, логотип&#10;&#10;Автоматически созданное описание">
            <a:extLst>
              <a:ext uri="{FF2B5EF4-FFF2-40B4-BE49-F238E27FC236}">
                <a16:creationId xmlns:a16="http://schemas.microsoft.com/office/drawing/2014/main" id="{4D8D8FD3-F78D-CED1-0370-72CB8A5EDD2B}"/>
              </a:ext>
            </a:extLst>
          </p:cNvPr>
          <p:cNvPicPr>
            <a:picLocks noChangeAspect="1"/>
          </p:cNvPicPr>
          <p:nvPr userDrawn="1"/>
        </p:nvPicPr>
        <p:blipFill>
          <a:blip r:embed="rId7"/>
          <a:stretch>
            <a:fillRect/>
          </a:stretch>
        </p:blipFill>
        <p:spPr>
          <a:xfrm>
            <a:off x="9167965" y="307363"/>
            <a:ext cx="1393271" cy="637200"/>
          </a:xfrm>
          <a:prstGeom prst="rect">
            <a:avLst/>
          </a:prstGeom>
        </p:spPr>
      </p:pic>
    </p:spTree>
    <p:extLst>
      <p:ext uri="{BB962C8B-B14F-4D97-AF65-F5344CB8AC3E}">
        <p14:creationId xmlns:p14="http://schemas.microsoft.com/office/powerpoint/2010/main" val="4153650253"/>
      </p:ext>
    </p:extLst>
  </p:cSld>
  <p:clrMap bg1="lt1" tx1="dk1" bg2="lt2" tx2="dk2" accent1="accent1" accent2="accent2" accent3="accent3" accent4="accent4" accent5="accent5" accent6="accent6" hlink="hlink" folHlink="folHlink"/>
  <p:sldLayoutIdLst>
    <p:sldLayoutId id="2147483700" r:id="rId1"/>
    <p:sldLayoutId id="2147483875" r:id="rId2"/>
    <p:sldLayoutId id="2147483862" r:id="rId3"/>
    <p:sldLayoutId id="2147483876" r:id="rId4"/>
  </p:sldLayoutIdLst>
  <p:txStyles>
    <p:titleStyle>
      <a:lvl1pPr algn="l" defTabSz="1042690" rtl="0" eaLnBrk="1" latinLnBrk="0" hangingPunct="1">
        <a:lnSpc>
          <a:spcPct val="90000"/>
        </a:lnSpc>
        <a:spcBef>
          <a:spcPct val="0"/>
        </a:spcBef>
        <a:buNone/>
        <a:defRPr sz="5017" kern="1200">
          <a:solidFill>
            <a:schemeClr val="tx1"/>
          </a:solidFill>
          <a:latin typeface="+mj-lt"/>
          <a:ea typeface="+mj-ea"/>
          <a:cs typeface="+mj-cs"/>
        </a:defRPr>
      </a:lvl1pPr>
    </p:titleStyle>
    <p:bodyStyle>
      <a:lvl1pPr marL="260673" indent="-260673" algn="l" defTabSz="1042690" rtl="0" eaLnBrk="1" latinLnBrk="0" hangingPunct="1">
        <a:lnSpc>
          <a:spcPct val="90000"/>
        </a:lnSpc>
        <a:spcBef>
          <a:spcPts val="1140"/>
        </a:spcBef>
        <a:buFont typeface="Arial" panose="020B0604020202020204" pitchFamily="34" charset="0"/>
        <a:buChar char="•"/>
        <a:defRPr sz="3193" kern="1200">
          <a:solidFill>
            <a:schemeClr val="tx1"/>
          </a:solidFill>
          <a:latin typeface="+mn-lt"/>
          <a:ea typeface="+mn-ea"/>
          <a:cs typeface="+mn-cs"/>
        </a:defRPr>
      </a:lvl1pPr>
      <a:lvl2pPr marL="782018" indent="-260673" algn="l" defTabSz="1042690" rtl="0" eaLnBrk="1" latinLnBrk="0" hangingPunct="1">
        <a:lnSpc>
          <a:spcPct val="90000"/>
        </a:lnSpc>
        <a:spcBef>
          <a:spcPts val="570"/>
        </a:spcBef>
        <a:buFont typeface="Arial" panose="020B0604020202020204" pitchFamily="34" charset="0"/>
        <a:buChar char="•"/>
        <a:defRPr sz="2737" kern="1200">
          <a:solidFill>
            <a:schemeClr val="tx1"/>
          </a:solidFill>
          <a:latin typeface="+mn-lt"/>
          <a:ea typeface="+mn-ea"/>
          <a:cs typeface="+mn-cs"/>
        </a:defRPr>
      </a:lvl2pPr>
      <a:lvl3pPr marL="1303363" indent="-260673" algn="l" defTabSz="1042690" rtl="0" eaLnBrk="1" latinLnBrk="0" hangingPunct="1">
        <a:lnSpc>
          <a:spcPct val="90000"/>
        </a:lnSpc>
        <a:spcBef>
          <a:spcPts val="570"/>
        </a:spcBef>
        <a:buFont typeface="Arial" panose="020B0604020202020204" pitchFamily="34" charset="0"/>
        <a:buChar char="•"/>
        <a:defRPr sz="2281" kern="1200">
          <a:solidFill>
            <a:schemeClr val="tx1"/>
          </a:solidFill>
          <a:latin typeface="+mn-lt"/>
          <a:ea typeface="+mn-ea"/>
          <a:cs typeface="+mn-cs"/>
        </a:defRPr>
      </a:lvl3pPr>
      <a:lvl4pPr marL="182470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4pPr>
      <a:lvl5pPr marL="2346053"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5pPr>
      <a:lvl6pPr marL="286739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6pPr>
      <a:lvl7pPr marL="338874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7pPr>
      <a:lvl8pPr marL="3910089"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8pPr>
      <a:lvl9pPr marL="443143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9pPr>
    </p:bodyStyle>
    <p:otherStyle>
      <a:defPPr>
        <a:defRPr lang="ru-RU"/>
      </a:defPPr>
      <a:lvl1pPr marL="0" algn="l" defTabSz="1042690" rtl="0" eaLnBrk="1" latinLnBrk="0" hangingPunct="1">
        <a:defRPr sz="2053" kern="1200">
          <a:solidFill>
            <a:schemeClr val="tx1"/>
          </a:solidFill>
          <a:latin typeface="+mn-lt"/>
          <a:ea typeface="+mn-ea"/>
          <a:cs typeface="+mn-cs"/>
        </a:defRPr>
      </a:lvl1pPr>
      <a:lvl2pPr marL="521345" algn="l" defTabSz="1042690" rtl="0" eaLnBrk="1" latinLnBrk="0" hangingPunct="1">
        <a:defRPr sz="2053" kern="1200">
          <a:solidFill>
            <a:schemeClr val="tx1"/>
          </a:solidFill>
          <a:latin typeface="+mn-lt"/>
          <a:ea typeface="+mn-ea"/>
          <a:cs typeface="+mn-cs"/>
        </a:defRPr>
      </a:lvl2pPr>
      <a:lvl3pPr marL="1042690" algn="l" defTabSz="1042690" rtl="0" eaLnBrk="1" latinLnBrk="0" hangingPunct="1">
        <a:defRPr sz="2053" kern="1200">
          <a:solidFill>
            <a:schemeClr val="tx1"/>
          </a:solidFill>
          <a:latin typeface="+mn-lt"/>
          <a:ea typeface="+mn-ea"/>
          <a:cs typeface="+mn-cs"/>
        </a:defRPr>
      </a:lvl3pPr>
      <a:lvl4pPr marL="1564035" algn="l" defTabSz="1042690" rtl="0" eaLnBrk="1" latinLnBrk="0" hangingPunct="1">
        <a:defRPr sz="2053" kern="1200">
          <a:solidFill>
            <a:schemeClr val="tx1"/>
          </a:solidFill>
          <a:latin typeface="+mn-lt"/>
          <a:ea typeface="+mn-ea"/>
          <a:cs typeface="+mn-cs"/>
        </a:defRPr>
      </a:lvl4pPr>
      <a:lvl5pPr marL="2085381" algn="l" defTabSz="1042690" rtl="0" eaLnBrk="1" latinLnBrk="0" hangingPunct="1">
        <a:defRPr sz="2053" kern="1200">
          <a:solidFill>
            <a:schemeClr val="tx1"/>
          </a:solidFill>
          <a:latin typeface="+mn-lt"/>
          <a:ea typeface="+mn-ea"/>
          <a:cs typeface="+mn-cs"/>
        </a:defRPr>
      </a:lvl5pPr>
      <a:lvl6pPr marL="2606726" algn="l" defTabSz="1042690" rtl="0" eaLnBrk="1" latinLnBrk="0" hangingPunct="1">
        <a:defRPr sz="2053" kern="1200">
          <a:solidFill>
            <a:schemeClr val="tx1"/>
          </a:solidFill>
          <a:latin typeface="+mn-lt"/>
          <a:ea typeface="+mn-ea"/>
          <a:cs typeface="+mn-cs"/>
        </a:defRPr>
      </a:lvl6pPr>
      <a:lvl7pPr marL="3128071" algn="l" defTabSz="1042690" rtl="0" eaLnBrk="1" latinLnBrk="0" hangingPunct="1">
        <a:defRPr sz="2053" kern="1200">
          <a:solidFill>
            <a:schemeClr val="tx1"/>
          </a:solidFill>
          <a:latin typeface="+mn-lt"/>
          <a:ea typeface="+mn-ea"/>
          <a:cs typeface="+mn-cs"/>
        </a:defRPr>
      </a:lvl7pPr>
      <a:lvl8pPr marL="3649416" algn="l" defTabSz="1042690" rtl="0" eaLnBrk="1" latinLnBrk="0" hangingPunct="1">
        <a:defRPr sz="2053" kern="1200">
          <a:solidFill>
            <a:schemeClr val="tx1"/>
          </a:solidFill>
          <a:latin typeface="+mn-lt"/>
          <a:ea typeface="+mn-ea"/>
          <a:cs typeface="+mn-cs"/>
        </a:defRPr>
      </a:lvl8pPr>
      <a:lvl9pPr marL="4170761" algn="l" defTabSz="1042690" rtl="0" eaLnBrk="1" latinLnBrk="0" hangingPunct="1">
        <a:defRPr sz="205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0" userDrawn="1">
          <p15:clr>
            <a:srgbClr val="F26B43"/>
          </p15:clr>
        </p15:guide>
        <p15:guide id="2" pos="824" userDrawn="1">
          <p15:clr>
            <a:srgbClr val="F26B43"/>
          </p15:clr>
        </p15:guide>
        <p15:guide id="3" pos="960" userDrawn="1">
          <p15:clr>
            <a:srgbClr val="F26B43"/>
          </p15:clr>
        </p15:guide>
        <p15:guide id="4" pos="1413" userDrawn="1">
          <p15:clr>
            <a:srgbClr val="F26B43"/>
          </p15:clr>
        </p15:guide>
        <p15:guide id="5" pos="1549" userDrawn="1">
          <p15:clr>
            <a:srgbClr val="F26B43"/>
          </p15:clr>
        </p15:guide>
        <p15:guide id="6" pos="2003" userDrawn="1">
          <p15:clr>
            <a:srgbClr val="F26B43"/>
          </p15:clr>
        </p15:guide>
        <p15:guide id="7" pos="2139" userDrawn="1">
          <p15:clr>
            <a:srgbClr val="F26B43"/>
          </p15:clr>
        </p15:guide>
        <p15:guide id="8" pos="2593" userDrawn="1">
          <p15:clr>
            <a:srgbClr val="F26B43"/>
          </p15:clr>
        </p15:guide>
        <p15:guide id="9" pos="2729" userDrawn="1">
          <p15:clr>
            <a:srgbClr val="F26B43"/>
          </p15:clr>
        </p15:guide>
        <p15:guide id="10" pos="3182" userDrawn="1">
          <p15:clr>
            <a:srgbClr val="F26B43"/>
          </p15:clr>
        </p15:guide>
        <p15:guide id="11" pos="3318" userDrawn="1">
          <p15:clr>
            <a:srgbClr val="F26B43"/>
          </p15:clr>
        </p15:guide>
        <p15:guide id="12" pos="3772" userDrawn="1">
          <p15:clr>
            <a:srgbClr val="F26B43"/>
          </p15:clr>
        </p15:guide>
        <p15:guide id="13" pos="3908" userDrawn="1">
          <p15:clr>
            <a:srgbClr val="F26B43"/>
          </p15:clr>
        </p15:guide>
        <p15:guide id="14" pos="4362" userDrawn="1">
          <p15:clr>
            <a:srgbClr val="F26B43"/>
          </p15:clr>
        </p15:guide>
        <p15:guide id="15" pos="4498" userDrawn="1">
          <p15:clr>
            <a:srgbClr val="F26B43"/>
          </p15:clr>
        </p15:guide>
        <p15:guide id="16" pos="4952" userDrawn="1">
          <p15:clr>
            <a:srgbClr val="F26B43"/>
          </p15:clr>
        </p15:guide>
        <p15:guide id="17" pos="5087" userDrawn="1">
          <p15:clr>
            <a:srgbClr val="F26B43"/>
          </p15:clr>
        </p15:guide>
        <p15:guide id="18" pos="5541" userDrawn="1">
          <p15:clr>
            <a:srgbClr val="F26B43"/>
          </p15:clr>
        </p15:guide>
        <p15:guide id="19" pos="5676" userDrawn="1">
          <p15:clr>
            <a:srgbClr val="F26B43"/>
          </p15:clr>
        </p15:guide>
        <p15:guide id="20" pos="6131" userDrawn="1">
          <p15:clr>
            <a:srgbClr val="F26B43"/>
          </p15:clr>
        </p15:guide>
        <p15:guide id="21" pos="6267" userDrawn="1">
          <p15:clr>
            <a:srgbClr val="F26B43"/>
          </p15:clr>
        </p15:guide>
        <p15:guide id="22" pos="6720" userDrawn="1">
          <p15:clr>
            <a:srgbClr val="F26B43"/>
          </p15:clr>
        </p15:guide>
        <p15:guide id="23" pos="6856" userDrawn="1">
          <p15:clr>
            <a:srgbClr val="F26B43"/>
          </p15:clr>
        </p15:guide>
        <p15:guide id="24" pos="7310" userDrawn="1">
          <p15:clr>
            <a:srgbClr val="F26B43"/>
          </p15:clr>
        </p15:guide>
        <p15:guide id="25" orient="horz" pos="187" userDrawn="1">
          <p15:clr>
            <a:srgbClr val="F26B43"/>
          </p15:clr>
        </p15:guide>
        <p15:guide id="30" orient="horz" pos="864" userDrawn="1">
          <p15:clr>
            <a:srgbClr val="F26B43"/>
          </p15:clr>
        </p15:guide>
        <p15:guide id="33" orient="horz" pos="1003" userDrawn="1">
          <p15:clr>
            <a:srgbClr val="F26B43"/>
          </p15:clr>
        </p15:guide>
        <p15:guide id="34" orient="horz" pos="1275" userDrawn="1">
          <p15:clr>
            <a:srgbClr val="F26B43"/>
          </p15:clr>
        </p15:guide>
        <p15:guide id="36" orient="horz" pos="595" userDrawn="1">
          <p15:clr>
            <a:srgbClr val="F26B43"/>
          </p15:clr>
        </p15:guide>
        <p15:guide id="37" orient="horz" pos="731" userDrawn="1">
          <p15:clr>
            <a:srgbClr val="F26B43"/>
          </p15:clr>
        </p15:guide>
        <p15:guide id="38" orient="horz" pos="1684" userDrawn="1">
          <p15:clr>
            <a:srgbClr val="F26B43"/>
          </p15:clr>
        </p15:guide>
        <p15:guide id="39" orient="horz" pos="1412" userDrawn="1">
          <p15:clr>
            <a:srgbClr val="F26B43"/>
          </p15:clr>
        </p15:guide>
        <p15:guide id="40" orient="horz" pos="1548" userDrawn="1">
          <p15:clr>
            <a:srgbClr val="F26B43"/>
          </p15:clr>
        </p15:guide>
        <p15:guide id="41" orient="horz" pos="1139" userDrawn="1">
          <p15:clr>
            <a:srgbClr val="F26B43"/>
          </p15:clr>
        </p15:guide>
        <p15:guide id="42" orient="horz" pos="2092" userDrawn="1">
          <p15:clr>
            <a:srgbClr val="F26B43"/>
          </p15:clr>
        </p15:guide>
        <p15:guide id="43" orient="horz" pos="1820" userDrawn="1">
          <p15:clr>
            <a:srgbClr val="F26B43"/>
          </p15:clr>
        </p15:guide>
        <p15:guide id="44" orient="horz" pos="2364" userDrawn="1">
          <p15:clr>
            <a:srgbClr val="F26B43"/>
          </p15:clr>
        </p15:guide>
        <p15:guide id="45" orient="horz" pos="1956" userDrawn="1">
          <p15:clr>
            <a:srgbClr val="F26B43"/>
          </p15:clr>
        </p15:guide>
        <p15:guide id="46" orient="horz" pos="2500" userDrawn="1">
          <p15:clr>
            <a:srgbClr val="F26B43"/>
          </p15:clr>
        </p15:guide>
        <p15:guide id="47" orient="horz" pos="2228" userDrawn="1">
          <p15:clr>
            <a:srgbClr val="F26B43"/>
          </p15:clr>
        </p15:guide>
        <p15:guide id="48" orient="horz" pos="2636" userDrawn="1">
          <p15:clr>
            <a:srgbClr val="F26B43"/>
          </p15:clr>
        </p15:guide>
        <p15:guide id="49" orient="horz" pos="2772" userDrawn="1">
          <p15:clr>
            <a:srgbClr val="F26B43"/>
          </p15:clr>
        </p15:guide>
        <p15:guide id="50" orient="horz" pos="2908" userDrawn="1">
          <p15:clr>
            <a:srgbClr val="F26B43"/>
          </p15:clr>
        </p15:guide>
        <p15:guide id="51" orient="horz" pos="3045" userDrawn="1">
          <p15:clr>
            <a:srgbClr val="F26B43"/>
          </p15:clr>
        </p15:guide>
        <p15:guide id="52" orient="horz" pos="3181" userDrawn="1">
          <p15:clr>
            <a:srgbClr val="F26B43"/>
          </p15:clr>
        </p15:guide>
        <p15:guide id="53" orient="horz" pos="3317" userDrawn="1">
          <p15:clr>
            <a:srgbClr val="F26B43"/>
          </p15:clr>
        </p15:guide>
        <p15:guide id="55" orient="horz" pos="3453" userDrawn="1">
          <p15:clr>
            <a:srgbClr val="F26B43"/>
          </p15:clr>
        </p15:guide>
        <p15:guide id="57" orient="horz" pos="3589" userDrawn="1">
          <p15:clr>
            <a:srgbClr val="F26B43"/>
          </p15:clr>
        </p15:guide>
        <p15:guide id="58" orient="horz" pos="3725" userDrawn="1">
          <p15:clr>
            <a:srgbClr val="F26B43"/>
          </p15:clr>
        </p15:guide>
        <p15:guide id="59" orient="horz" pos="3861" userDrawn="1">
          <p15:clr>
            <a:srgbClr val="F26B43"/>
          </p15:clr>
        </p15:guide>
        <p15:guide id="60" orient="horz" pos="3997" userDrawn="1">
          <p15:clr>
            <a:srgbClr val="F26B43"/>
          </p15:clr>
        </p15:guide>
        <p15:guide id="61" orient="horz" pos="413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833168"/>
      </p:ext>
    </p:extLst>
  </p:cSld>
  <p:clrMap bg1="lt1" tx1="dk1" bg2="lt2" tx2="dk2" accent1="accent1" accent2="accent2" accent3="accent3" accent4="accent4" accent5="accent5" accent6="accent6" hlink="hlink" folHlink="folHlink"/>
  <p:sldLayoutIdLst>
    <p:sldLayoutId id="2147483704" r:id="rId1"/>
    <p:sldLayoutId id="2147483776" r:id="rId2"/>
  </p:sldLayoutIdLst>
  <p:txStyles>
    <p:titleStyle>
      <a:lvl1pPr algn="l" defTabSz="1042690" rtl="0" eaLnBrk="1" latinLnBrk="0" hangingPunct="1">
        <a:lnSpc>
          <a:spcPct val="90000"/>
        </a:lnSpc>
        <a:spcBef>
          <a:spcPct val="0"/>
        </a:spcBef>
        <a:buNone/>
        <a:defRPr sz="5017" kern="1200">
          <a:solidFill>
            <a:schemeClr val="tx1"/>
          </a:solidFill>
          <a:latin typeface="+mj-lt"/>
          <a:ea typeface="+mj-ea"/>
          <a:cs typeface="+mj-cs"/>
        </a:defRPr>
      </a:lvl1pPr>
    </p:titleStyle>
    <p:bodyStyle>
      <a:lvl1pPr marL="260673" indent="-260673" algn="l" defTabSz="1042690" rtl="0" eaLnBrk="1" latinLnBrk="0" hangingPunct="1">
        <a:lnSpc>
          <a:spcPct val="90000"/>
        </a:lnSpc>
        <a:spcBef>
          <a:spcPts val="1140"/>
        </a:spcBef>
        <a:buFont typeface="Arial" panose="020B0604020202020204" pitchFamily="34" charset="0"/>
        <a:buChar char="•"/>
        <a:defRPr sz="3193" kern="1200">
          <a:solidFill>
            <a:schemeClr val="tx1"/>
          </a:solidFill>
          <a:latin typeface="+mn-lt"/>
          <a:ea typeface="+mn-ea"/>
          <a:cs typeface="+mn-cs"/>
        </a:defRPr>
      </a:lvl1pPr>
      <a:lvl2pPr marL="782018" indent="-260673" algn="l" defTabSz="1042690" rtl="0" eaLnBrk="1" latinLnBrk="0" hangingPunct="1">
        <a:lnSpc>
          <a:spcPct val="90000"/>
        </a:lnSpc>
        <a:spcBef>
          <a:spcPts val="570"/>
        </a:spcBef>
        <a:buFont typeface="Arial" panose="020B0604020202020204" pitchFamily="34" charset="0"/>
        <a:buChar char="•"/>
        <a:defRPr sz="2737" kern="1200">
          <a:solidFill>
            <a:schemeClr val="tx1"/>
          </a:solidFill>
          <a:latin typeface="+mn-lt"/>
          <a:ea typeface="+mn-ea"/>
          <a:cs typeface="+mn-cs"/>
        </a:defRPr>
      </a:lvl2pPr>
      <a:lvl3pPr marL="1303363" indent="-260673" algn="l" defTabSz="1042690" rtl="0" eaLnBrk="1" latinLnBrk="0" hangingPunct="1">
        <a:lnSpc>
          <a:spcPct val="90000"/>
        </a:lnSpc>
        <a:spcBef>
          <a:spcPts val="570"/>
        </a:spcBef>
        <a:buFont typeface="Arial" panose="020B0604020202020204" pitchFamily="34" charset="0"/>
        <a:buChar char="•"/>
        <a:defRPr sz="2281" kern="1200">
          <a:solidFill>
            <a:schemeClr val="tx1"/>
          </a:solidFill>
          <a:latin typeface="+mn-lt"/>
          <a:ea typeface="+mn-ea"/>
          <a:cs typeface="+mn-cs"/>
        </a:defRPr>
      </a:lvl3pPr>
      <a:lvl4pPr marL="182470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4pPr>
      <a:lvl5pPr marL="2346053"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5pPr>
      <a:lvl6pPr marL="2867398"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6pPr>
      <a:lvl7pPr marL="338874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7pPr>
      <a:lvl8pPr marL="3910089"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8pPr>
      <a:lvl9pPr marL="4431434" indent="-260673" algn="l" defTabSz="1042690" rtl="0" eaLnBrk="1" latinLnBrk="0" hangingPunct="1">
        <a:lnSpc>
          <a:spcPct val="90000"/>
        </a:lnSpc>
        <a:spcBef>
          <a:spcPts val="570"/>
        </a:spcBef>
        <a:buFont typeface="Arial" panose="020B0604020202020204" pitchFamily="34" charset="0"/>
        <a:buChar char="•"/>
        <a:defRPr sz="2053" kern="1200">
          <a:solidFill>
            <a:schemeClr val="tx1"/>
          </a:solidFill>
          <a:latin typeface="+mn-lt"/>
          <a:ea typeface="+mn-ea"/>
          <a:cs typeface="+mn-cs"/>
        </a:defRPr>
      </a:lvl9pPr>
    </p:bodyStyle>
    <p:otherStyle>
      <a:defPPr>
        <a:defRPr lang="ru-RU"/>
      </a:defPPr>
      <a:lvl1pPr marL="0" algn="l" defTabSz="1042690" rtl="0" eaLnBrk="1" latinLnBrk="0" hangingPunct="1">
        <a:defRPr sz="2053" kern="1200">
          <a:solidFill>
            <a:schemeClr val="tx1"/>
          </a:solidFill>
          <a:latin typeface="+mn-lt"/>
          <a:ea typeface="+mn-ea"/>
          <a:cs typeface="+mn-cs"/>
        </a:defRPr>
      </a:lvl1pPr>
      <a:lvl2pPr marL="521345" algn="l" defTabSz="1042690" rtl="0" eaLnBrk="1" latinLnBrk="0" hangingPunct="1">
        <a:defRPr sz="2053" kern="1200">
          <a:solidFill>
            <a:schemeClr val="tx1"/>
          </a:solidFill>
          <a:latin typeface="+mn-lt"/>
          <a:ea typeface="+mn-ea"/>
          <a:cs typeface="+mn-cs"/>
        </a:defRPr>
      </a:lvl2pPr>
      <a:lvl3pPr marL="1042690" algn="l" defTabSz="1042690" rtl="0" eaLnBrk="1" latinLnBrk="0" hangingPunct="1">
        <a:defRPr sz="2053" kern="1200">
          <a:solidFill>
            <a:schemeClr val="tx1"/>
          </a:solidFill>
          <a:latin typeface="+mn-lt"/>
          <a:ea typeface="+mn-ea"/>
          <a:cs typeface="+mn-cs"/>
        </a:defRPr>
      </a:lvl3pPr>
      <a:lvl4pPr marL="1564035" algn="l" defTabSz="1042690" rtl="0" eaLnBrk="1" latinLnBrk="0" hangingPunct="1">
        <a:defRPr sz="2053" kern="1200">
          <a:solidFill>
            <a:schemeClr val="tx1"/>
          </a:solidFill>
          <a:latin typeface="+mn-lt"/>
          <a:ea typeface="+mn-ea"/>
          <a:cs typeface="+mn-cs"/>
        </a:defRPr>
      </a:lvl4pPr>
      <a:lvl5pPr marL="2085381" algn="l" defTabSz="1042690" rtl="0" eaLnBrk="1" latinLnBrk="0" hangingPunct="1">
        <a:defRPr sz="2053" kern="1200">
          <a:solidFill>
            <a:schemeClr val="tx1"/>
          </a:solidFill>
          <a:latin typeface="+mn-lt"/>
          <a:ea typeface="+mn-ea"/>
          <a:cs typeface="+mn-cs"/>
        </a:defRPr>
      </a:lvl5pPr>
      <a:lvl6pPr marL="2606726" algn="l" defTabSz="1042690" rtl="0" eaLnBrk="1" latinLnBrk="0" hangingPunct="1">
        <a:defRPr sz="2053" kern="1200">
          <a:solidFill>
            <a:schemeClr val="tx1"/>
          </a:solidFill>
          <a:latin typeface="+mn-lt"/>
          <a:ea typeface="+mn-ea"/>
          <a:cs typeface="+mn-cs"/>
        </a:defRPr>
      </a:lvl6pPr>
      <a:lvl7pPr marL="3128071" algn="l" defTabSz="1042690" rtl="0" eaLnBrk="1" latinLnBrk="0" hangingPunct="1">
        <a:defRPr sz="2053" kern="1200">
          <a:solidFill>
            <a:schemeClr val="tx1"/>
          </a:solidFill>
          <a:latin typeface="+mn-lt"/>
          <a:ea typeface="+mn-ea"/>
          <a:cs typeface="+mn-cs"/>
        </a:defRPr>
      </a:lvl7pPr>
      <a:lvl8pPr marL="3649416" algn="l" defTabSz="1042690" rtl="0" eaLnBrk="1" latinLnBrk="0" hangingPunct="1">
        <a:defRPr sz="2053" kern="1200">
          <a:solidFill>
            <a:schemeClr val="tx1"/>
          </a:solidFill>
          <a:latin typeface="+mn-lt"/>
          <a:ea typeface="+mn-ea"/>
          <a:cs typeface="+mn-cs"/>
        </a:defRPr>
      </a:lvl8pPr>
      <a:lvl9pPr marL="4170761" algn="l" defTabSz="1042690" rtl="0" eaLnBrk="1" latinLnBrk="0" hangingPunct="1">
        <a:defRPr sz="205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orient="horz" pos="3997" userDrawn="1">
          <p15:clr>
            <a:srgbClr val="F26B43"/>
          </p15:clr>
        </p15:guide>
        <p15:guide id="3" orient="horz" pos="323" userDrawn="1">
          <p15:clr>
            <a:srgbClr val="F26B43"/>
          </p15:clr>
        </p15:guide>
        <p15:guide id="4" orient="horz" pos="1820" userDrawn="1">
          <p15:clr>
            <a:srgbClr val="F26B43"/>
          </p15:clr>
        </p15:guide>
        <p15:guide id="5" orient="horz" pos="1956" userDrawn="1">
          <p15:clr>
            <a:srgbClr val="F26B43"/>
          </p15:clr>
        </p15:guide>
        <p15:guide id="6" orient="horz" pos="2092" userDrawn="1">
          <p15:clr>
            <a:srgbClr val="F26B43"/>
          </p15:clr>
        </p15:guide>
        <p15:guide id="7" orient="horz" pos="2228" userDrawn="1">
          <p15:clr>
            <a:srgbClr val="F26B43"/>
          </p15:clr>
        </p15:guide>
        <p15:guide id="8" orient="horz" pos="2364" userDrawn="1">
          <p15:clr>
            <a:srgbClr val="F26B43"/>
          </p15:clr>
        </p15:guide>
        <p15:guide id="9" orient="horz" pos="2500" userDrawn="1">
          <p15:clr>
            <a:srgbClr val="F26B43"/>
          </p15:clr>
        </p15:guide>
        <p15:guide id="10" orient="horz" pos="2636" userDrawn="1">
          <p15:clr>
            <a:srgbClr val="F26B43"/>
          </p15:clr>
        </p15:guide>
        <p15:guide id="11" orient="horz" pos="2772" userDrawn="1">
          <p15:clr>
            <a:srgbClr val="F26B43"/>
          </p15:clr>
        </p15:guide>
        <p15:guide id="12" orient="horz" pos="2908" userDrawn="1">
          <p15:clr>
            <a:srgbClr val="F26B43"/>
          </p15:clr>
        </p15:guide>
        <p15:guide id="13" orient="horz" pos="3045" userDrawn="1">
          <p15:clr>
            <a:srgbClr val="F26B43"/>
          </p15:clr>
        </p15:guide>
        <p15:guide id="14" orient="horz" pos="3181" userDrawn="1">
          <p15:clr>
            <a:srgbClr val="F26B43"/>
          </p15:clr>
        </p15:guide>
        <p15:guide id="15" orient="horz" pos="3317" userDrawn="1">
          <p15:clr>
            <a:srgbClr val="F26B43"/>
          </p15:clr>
        </p15:guide>
        <p15:guide id="16" orient="horz" pos="3453" userDrawn="1">
          <p15:clr>
            <a:srgbClr val="F26B43"/>
          </p15:clr>
        </p15:guide>
        <p15:guide id="17" orient="horz" pos="3589" userDrawn="1">
          <p15:clr>
            <a:srgbClr val="F26B43"/>
          </p15:clr>
        </p15:guide>
        <p15:guide id="18" orient="horz" pos="3725" userDrawn="1">
          <p15:clr>
            <a:srgbClr val="F26B43"/>
          </p15:clr>
        </p15:guide>
        <p15:guide id="19"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ceHolder 2"/>
          <p:cNvSpPr>
            <a:spLocks noGrp="1"/>
          </p:cNvSpPr>
          <p:nvPr>
            <p:ph type="title"/>
          </p:nvPr>
        </p:nvSpPr>
        <p:spPr>
          <a:xfrm>
            <a:off x="1128552" y="568309"/>
            <a:ext cx="7791514" cy="542892"/>
          </a:xfrm>
          <a:prstGeom prst="rect">
            <a:avLst/>
          </a:prstGeom>
          <a:noFill/>
          <a:ln w="0">
            <a:noFill/>
          </a:ln>
        </p:spPr>
        <p:txBody>
          <a:bodyPr lIns="0" tIns="0" rIns="0" bIns="36000" anchor="t">
            <a:noAutofit/>
          </a:bodyPr>
          <a:lstStyle/>
          <a:p>
            <a:pPr defTabSz="1042560"/>
            <a:r>
              <a:rPr lang="ru-RU" sz="2400" b="1" strike="noStrike" spc="-1" dirty="0">
                <a:solidFill>
                  <a:schemeClr val="dk1"/>
                </a:solidFill>
                <a:latin typeface="Akrobat Bold"/>
                <a:ea typeface="Rosatom Light"/>
              </a:rPr>
              <a:t>ТЕМА №</a:t>
            </a:r>
            <a:r>
              <a:rPr lang="ru-RU" sz="2400" spc="-1" dirty="0">
                <a:solidFill>
                  <a:schemeClr val="dk1"/>
                </a:solidFill>
                <a:latin typeface="Akrobat Bold"/>
                <a:ea typeface="Rosatom Light"/>
              </a:rPr>
              <a:t>9. Генерация протокола встречи</a:t>
            </a:r>
            <a:endParaRPr lang="en-US" sz="2400" b="0" strike="noStrike" spc="-1" dirty="0">
              <a:solidFill>
                <a:schemeClr val="dk1"/>
              </a:solidFill>
              <a:latin typeface="Akrobat"/>
            </a:endParaRPr>
          </a:p>
        </p:txBody>
      </p:sp>
      <p:sp>
        <p:nvSpPr>
          <p:cNvPr id="5" name="Текст 4"/>
          <p:cNvSpPr>
            <a:spLocks noGrp="1"/>
          </p:cNvSpPr>
          <p:nvPr>
            <p:ph type="body" sz="quarter" idx="14"/>
          </p:nvPr>
        </p:nvSpPr>
        <p:spPr/>
        <p:txBody>
          <a:bodyPr/>
          <a:lstStyle/>
          <a:p>
            <a:r>
              <a:rPr lang="ru-RU" dirty="0"/>
              <a:t>АКСЕЛЕРАТОР «НОВАЯ ВЫСОТА». ТРЕК ЦИФРОВЫЕ ТЕХНОЛОГИИ</a:t>
            </a:r>
          </a:p>
        </p:txBody>
      </p:sp>
      <p:sp>
        <p:nvSpPr>
          <p:cNvPr id="12" name="Прямоугольник 1"/>
          <p:cNvSpPr/>
          <p:nvPr/>
        </p:nvSpPr>
        <p:spPr>
          <a:xfrm>
            <a:off x="921073" y="1030128"/>
            <a:ext cx="10683551" cy="504608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endParaRPr lang="ru-RU" sz="1400" b="0" strike="noStrike" spc="-1" dirty="0">
              <a:solidFill>
                <a:srgbClr val="000000"/>
              </a:solidFill>
              <a:latin typeface="XO Oriel"/>
            </a:endParaRPr>
          </a:p>
          <a:p>
            <a:pPr defTabSz="914400">
              <a:lnSpc>
                <a:spcPct val="100000"/>
              </a:lnSpc>
            </a:pPr>
            <a:r>
              <a:rPr lang="ru-RU" sz="1400" b="1" strike="noStrike" spc="-1" dirty="0">
                <a:solidFill>
                  <a:schemeClr val="dk1"/>
                </a:solidFill>
                <a:latin typeface="Akrobat"/>
                <a:ea typeface="Calibri"/>
              </a:rPr>
              <a:t>Технологическая проблема:</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На текущий момент подготовка протокола встречи выполняется вручную, что занимает много времени. Часть сотрудников используют текущую функциональность ВКС (</a:t>
            </a:r>
            <a:r>
              <a:rPr lang="ru-RU" sz="1400" spc="-1" dirty="0" err="1">
                <a:solidFill>
                  <a:schemeClr val="dk1"/>
                </a:solidFill>
                <a:ea typeface="Calibri"/>
              </a:rPr>
              <a:t>ivavks</a:t>
            </a:r>
            <a:r>
              <a:rPr lang="ru-RU" sz="1400" spc="-1" dirty="0">
                <a:solidFill>
                  <a:schemeClr val="dk1"/>
                </a:solidFill>
                <a:ea typeface="Calibri"/>
              </a:rPr>
              <a:t>). Но функциональность текущей версии ограничена, т.к. требуется обязательное использование ключевых слов, которые необходимо в явном виде проговаривать на встречах (например, «записать поручение», «поручение окончено»). А участники встречи могут забывать проговаривать данные ключевые слова, а также на некоторых встречах использование таких ключевых слов может быть не подходящим для формата встречи и состава участников. Также функционал бота-стенографиста является временным решением, которое не использует современные инструменты искусственного интеллекта. (</a:t>
            </a:r>
            <a:r>
              <a:rPr lang="ru-RU" sz="1400" spc="-1" dirty="0" err="1">
                <a:solidFill>
                  <a:schemeClr val="dk1"/>
                </a:solidFill>
                <a:ea typeface="Calibri"/>
              </a:rPr>
              <a:t>Суммаризация</a:t>
            </a:r>
            <a:r>
              <a:rPr lang="ru-RU" sz="1400" spc="-1" dirty="0">
                <a:solidFill>
                  <a:schemeClr val="dk1"/>
                </a:solidFill>
                <a:ea typeface="Calibri"/>
              </a:rPr>
              <a:t> текстов, генерация текстов).</a:t>
            </a:r>
          </a:p>
          <a:p>
            <a:pPr algn="just" defTabSz="914400">
              <a:lnSpc>
                <a:spcPct val="100000"/>
              </a:lnSpc>
            </a:pPr>
            <a:r>
              <a:rPr lang="ru-RU" sz="1400" spc="-1" dirty="0">
                <a:solidFill>
                  <a:schemeClr val="dk1"/>
                </a:solidFill>
                <a:ea typeface="Calibri"/>
              </a:rPr>
              <a:t> </a:t>
            </a:r>
            <a:endParaRPr lang="ru-RU" sz="1400" b="0" strike="noStrike"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Текущее состояние:</a:t>
            </a:r>
            <a:r>
              <a:rPr lang="ru-RU" sz="1400" b="0" strike="noStrike" spc="-1" dirty="0">
                <a:solidFill>
                  <a:schemeClr val="dk1"/>
                </a:solidFill>
                <a:latin typeface="Akrobat"/>
                <a:ea typeface="Calibri"/>
              </a:rPr>
              <a:t> </a:t>
            </a:r>
            <a:endParaRPr lang="ru-RU" sz="1400" b="0" strike="noStrike" spc="-1" dirty="0">
              <a:solidFill>
                <a:srgbClr val="000000"/>
              </a:solidFill>
              <a:latin typeface="XO Oriel"/>
            </a:endParaRPr>
          </a:p>
          <a:p>
            <a:pPr algn="just" defTabSz="914400">
              <a:lnSpc>
                <a:spcPct val="100000"/>
              </a:lnSpc>
            </a:pPr>
            <a:r>
              <a:rPr lang="ru-RU" sz="1400" spc="-1" dirty="0">
                <a:solidFill>
                  <a:schemeClr val="dk1"/>
                </a:solidFill>
                <a:ea typeface="Calibri"/>
              </a:rPr>
              <a:t>Оформлен в виде инициативы и рассчитаны эффекты. Требуется подтверждение возможности реализации проекта</a:t>
            </a:r>
          </a:p>
          <a:p>
            <a:pPr algn="just" defTabSz="914400">
              <a:lnSpc>
                <a:spcPct val="100000"/>
              </a:lnSpc>
            </a:pPr>
            <a:endParaRPr lang="ru-RU" sz="1400" spc="-1" dirty="0">
              <a:solidFill>
                <a:srgbClr val="000000"/>
              </a:solidFill>
              <a:latin typeface="XO Oriel"/>
            </a:endParaRPr>
          </a:p>
          <a:p>
            <a:pPr algn="just" defTabSz="914400">
              <a:lnSpc>
                <a:spcPct val="100000"/>
              </a:lnSpc>
            </a:pPr>
            <a:r>
              <a:rPr lang="ru-RU" sz="1400" b="1" strike="noStrike" spc="-1" dirty="0">
                <a:solidFill>
                  <a:schemeClr val="dk1"/>
                </a:solidFill>
                <a:latin typeface="Akrobat"/>
                <a:ea typeface="Calibri"/>
              </a:rPr>
              <a:t>Исходя из описанного выше, необходимо:</a:t>
            </a:r>
            <a:endParaRPr lang="ru-RU" sz="1400" b="0" strike="noStrike"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ea typeface="Calibri"/>
              </a:rPr>
              <a:t>Создание MVP сервиса по генерации протокола встречи, подтверждение возможности реализации полномасштабного проекта "Генерация протокола встречи»</a:t>
            </a:r>
          </a:p>
          <a:p>
            <a:pPr algn="just" defTabSz="914400">
              <a:lnSpc>
                <a:spcPct val="100000"/>
              </a:lnSpc>
            </a:pPr>
            <a:endParaRPr lang="ru-RU" sz="1400" b="1" spc="-1" dirty="0">
              <a:solidFill>
                <a:srgbClr val="FF0000"/>
              </a:solidFill>
              <a:latin typeface="Akrobat"/>
            </a:endParaRPr>
          </a:p>
          <a:p>
            <a:pPr algn="just" defTabSz="914400"/>
            <a:r>
              <a:rPr lang="ru-RU" sz="1400" b="1" spc="-1" dirty="0">
                <a:solidFill>
                  <a:schemeClr val="dk1"/>
                </a:solidFill>
                <a:ea typeface="Calibri"/>
              </a:rPr>
              <a:t>Ожидаемый конечный результат проекта:</a:t>
            </a:r>
            <a:endParaRPr lang="ru-RU" sz="1400" spc="-1" dirty="0">
              <a:solidFill>
                <a:srgbClr val="000000"/>
              </a:solidFill>
              <a:latin typeface="XO Oriel"/>
            </a:endParaRPr>
          </a:p>
          <a:p>
            <a:pPr marL="285840" indent="-285840" algn="just" defTabSz="914400">
              <a:lnSpc>
                <a:spcPct val="100000"/>
              </a:lnSpc>
              <a:buClr>
                <a:srgbClr val="333333"/>
              </a:buClr>
              <a:buFont typeface="Arial"/>
              <a:buChar char="•"/>
            </a:pPr>
            <a:r>
              <a:rPr lang="ru-RU" sz="1400" spc="-1" dirty="0">
                <a:solidFill>
                  <a:schemeClr val="dk1"/>
                </a:solidFill>
              </a:rPr>
              <a:t>Реализация MVP сервиса, в рамках работы которого выполняется интеллектуальный анализ записи встречи и формирует краткое или расширенное резюме встречи. При необходимости резюме встречи может быть вручную скорректирован пользователем. Далее выполняется выбор шаблона протокола, который требуется использовать при генерации документа. Сервис заполняет разделы шаблона протокола встречи на основе сформированного резюме встречи. Подготовленный протокол встречи может быть сохранен пользователем для дальнейшего использования.</a:t>
            </a:r>
            <a:endParaRPr lang="ru-RU" sz="1400" b="0" strike="noStrike" spc="-1" dirty="0">
              <a:solidFill>
                <a:srgbClr val="000000"/>
              </a:solidFill>
              <a:latin typeface="XO Oriel"/>
            </a:endParaRPr>
          </a:p>
          <a:p>
            <a:pPr algn="just" defTabSz="914400">
              <a:lnSpc>
                <a:spcPct val="100000"/>
              </a:lnSpc>
            </a:pPr>
            <a:endParaRPr lang="ru-RU" sz="1400" b="0" strike="noStrike" spc="-1" dirty="0">
              <a:solidFill>
                <a:srgbClr val="000000"/>
              </a:solidFill>
              <a:latin typeface="XO Oriel"/>
            </a:endParaRPr>
          </a:p>
          <a:p>
            <a:pPr algn="just" defTabSz="457200">
              <a:lnSpc>
                <a:spcPct val="100000"/>
              </a:lnSpc>
            </a:pPr>
            <a:endParaRPr lang="ru-RU" sz="1400" b="0" strike="noStrike" spc="-1" dirty="0">
              <a:solidFill>
                <a:srgbClr val="000000"/>
              </a:solidFill>
              <a:latin typeface="XO Oriel"/>
            </a:endParaRPr>
          </a:p>
        </p:txBody>
      </p:sp>
    </p:spTree>
    <p:extLst>
      <p:ext uri="{BB962C8B-B14F-4D97-AF65-F5344CB8AC3E}">
        <p14:creationId xmlns:p14="http://schemas.microsoft.com/office/powerpoint/2010/main" val="349626895"/>
      </p:ext>
    </p:extLst>
  </p:cSld>
  <p:clrMapOvr>
    <a:masterClrMapping/>
  </p:clrMapOvr>
</p:sld>
</file>

<file path=ppt/theme/theme1.xml><?xml version="1.0" encoding="utf-8"?>
<a:theme xmlns:a="http://schemas.openxmlformats.org/drawingml/2006/main" name="Титульный слайд">
  <a:themeElements>
    <a:clrScheme name="Росатом 3">
      <a:dk1>
        <a:srgbClr val="333333"/>
      </a:dk1>
      <a:lt1>
        <a:srgbClr val="FFFFFF"/>
      </a:lt1>
      <a:dk2>
        <a:srgbClr val="56C02B"/>
      </a:dk2>
      <a:lt2>
        <a:srgbClr val="FCC30B"/>
      </a:lt2>
      <a:accent1>
        <a:srgbClr val="003274"/>
      </a:accent1>
      <a:accent2>
        <a:srgbClr val="025EA1"/>
      </a:accent2>
      <a:accent3>
        <a:srgbClr val="6CACE3"/>
      </a:accent3>
      <a:accent4>
        <a:srgbClr val="249789"/>
      </a:accent4>
      <a:accent5>
        <a:srgbClr val="FD6924"/>
      </a:accent5>
      <a:accent6>
        <a:srgbClr val="E20079"/>
      </a:accent6>
      <a:hlink>
        <a:srgbClr val="7F7F7F"/>
      </a:hlink>
      <a:folHlink>
        <a:srgbClr val="7F7F7F"/>
      </a:folHlink>
    </a:clrScheme>
    <a:fontScheme name="Другая 4">
      <a:majorFont>
        <a:latin typeface="Akrobat Bold"/>
        <a:ea typeface=""/>
        <a:cs typeface=""/>
      </a:majorFont>
      <a:minorFont>
        <a:latin typeface="Akrob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Перебивочный слайд">
  <a:themeElements>
    <a:clrScheme name="Росатом 3">
      <a:dk1>
        <a:srgbClr val="333333"/>
      </a:dk1>
      <a:lt1>
        <a:srgbClr val="FFFFFF"/>
      </a:lt1>
      <a:dk2>
        <a:srgbClr val="56C02B"/>
      </a:dk2>
      <a:lt2>
        <a:srgbClr val="FCC30B"/>
      </a:lt2>
      <a:accent1>
        <a:srgbClr val="003274"/>
      </a:accent1>
      <a:accent2>
        <a:srgbClr val="025EA1"/>
      </a:accent2>
      <a:accent3>
        <a:srgbClr val="6CACE3"/>
      </a:accent3>
      <a:accent4>
        <a:srgbClr val="249789"/>
      </a:accent4>
      <a:accent5>
        <a:srgbClr val="FD6924"/>
      </a:accent5>
      <a:accent6>
        <a:srgbClr val="E20079"/>
      </a:accent6>
      <a:hlink>
        <a:srgbClr val="7F7F7F"/>
      </a:hlink>
      <a:folHlink>
        <a:srgbClr val="7F7F7F"/>
      </a:folHlink>
    </a:clrScheme>
    <a:fontScheme name="Другая 4">
      <a:majorFont>
        <a:latin typeface="Akrobat Bold"/>
        <a:ea typeface=""/>
        <a:cs typeface=""/>
      </a:majorFont>
      <a:minorFont>
        <a:latin typeface="Akrob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Цветные фоны (для публичных выступлений)">
  <a:themeElements>
    <a:clrScheme name="Росатом 3">
      <a:dk1>
        <a:srgbClr val="333333"/>
      </a:dk1>
      <a:lt1>
        <a:srgbClr val="FFFFFF"/>
      </a:lt1>
      <a:dk2>
        <a:srgbClr val="56C02B"/>
      </a:dk2>
      <a:lt2>
        <a:srgbClr val="FCC30B"/>
      </a:lt2>
      <a:accent1>
        <a:srgbClr val="003274"/>
      </a:accent1>
      <a:accent2>
        <a:srgbClr val="025EA1"/>
      </a:accent2>
      <a:accent3>
        <a:srgbClr val="6CACE3"/>
      </a:accent3>
      <a:accent4>
        <a:srgbClr val="249789"/>
      </a:accent4>
      <a:accent5>
        <a:srgbClr val="FD6924"/>
      </a:accent5>
      <a:accent6>
        <a:srgbClr val="E20079"/>
      </a:accent6>
      <a:hlink>
        <a:srgbClr val="7F7F7F"/>
      </a:hlink>
      <a:folHlink>
        <a:srgbClr val="7F7F7F"/>
      </a:folHlink>
    </a:clrScheme>
    <a:fontScheme name="Другая 4">
      <a:majorFont>
        <a:latin typeface="Akrobat Bold"/>
        <a:ea typeface=""/>
        <a:cs typeface=""/>
      </a:majorFont>
      <a:minorFont>
        <a:latin typeface="Akrob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кстовые слайды">
  <a:themeElements>
    <a:clrScheme name="Росатом 3">
      <a:dk1>
        <a:srgbClr val="333333"/>
      </a:dk1>
      <a:lt1>
        <a:srgbClr val="FFFFFF"/>
      </a:lt1>
      <a:dk2>
        <a:srgbClr val="56C02B"/>
      </a:dk2>
      <a:lt2>
        <a:srgbClr val="FCC30B"/>
      </a:lt2>
      <a:accent1>
        <a:srgbClr val="003274"/>
      </a:accent1>
      <a:accent2>
        <a:srgbClr val="025EA1"/>
      </a:accent2>
      <a:accent3>
        <a:srgbClr val="6CACE3"/>
      </a:accent3>
      <a:accent4>
        <a:srgbClr val="249789"/>
      </a:accent4>
      <a:accent5>
        <a:srgbClr val="FD6924"/>
      </a:accent5>
      <a:accent6>
        <a:srgbClr val="E20079"/>
      </a:accent6>
      <a:hlink>
        <a:srgbClr val="7F7F7F"/>
      </a:hlink>
      <a:folHlink>
        <a:srgbClr val="7F7F7F"/>
      </a:folHlink>
    </a:clrScheme>
    <a:fontScheme name="Другая 4">
      <a:majorFont>
        <a:latin typeface="Akrobat Bold"/>
        <a:ea typeface=""/>
        <a:cs typeface=""/>
      </a:majorFont>
      <a:minorFont>
        <a:latin typeface="Akrob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Контакты">
  <a:themeElements>
    <a:clrScheme name="Росатом 3">
      <a:dk1>
        <a:srgbClr val="333333"/>
      </a:dk1>
      <a:lt1>
        <a:srgbClr val="FFFFFF"/>
      </a:lt1>
      <a:dk2>
        <a:srgbClr val="56C02B"/>
      </a:dk2>
      <a:lt2>
        <a:srgbClr val="FCC30B"/>
      </a:lt2>
      <a:accent1>
        <a:srgbClr val="003274"/>
      </a:accent1>
      <a:accent2>
        <a:srgbClr val="025EA1"/>
      </a:accent2>
      <a:accent3>
        <a:srgbClr val="6CACE3"/>
      </a:accent3>
      <a:accent4>
        <a:srgbClr val="249789"/>
      </a:accent4>
      <a:accent5>
        <a:srgbClr val="FD6924"/>
      </a:accent5>
      <a:accent6>
        <a:srgbClr val="E20079"/>
      </a:accent6>
      <a:hlink>
        <a:srgbClr val="7F7F7F"/>
      </a:hlink>
      <a:folHlink>
        <a:srgbClr val="7F7F7F"/>
      </a:folHlink>
    </a:clrScheme>
    <a:fontScheme name="Другая 4">
      <a:majorFont>
        <a:latin typeface="Akrobat Bold"/>
        <a:ea typeface=""/>
        <a:cs typeface=""/>
      </a:majorFont>
      <a:minorFont>
        <a:latin typeface="Akrob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172171</TotalTime>
  <Words>242</Words>
  <Application>Microsoft Office PowerPoint</Application>
  <PresentationFormat>Широкоэкранный</PresentationFormat>
  <Paragraphs>14</Paragraphs>
  <Slides>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5</vt:i4>
      </vt:variant>
      <vt:variant>
        <vt:lpstr>Заголовки слайдов</vt:lpstr>
      </vt:variant>
      <vt:variant>
        <vt:i4>1</vt:i4>
      </vt:variant>
    </vt:vector>
  </HeadingPairs>
  <TitlesOfParts>
    <vt:vector size="12" baseType="lpstr">
      <vt:lpstr>Akrobat Bold</vt:lpstr>
      <vt:lpstr>Arial</vt:lpstr>
      <vt:lpstr>Calibri</vt:lpstr>
      <vt:lpstr>Rosatom Light</vt:lpstr>
      <vt:lpstr>Akrobat</vt:lpstr>
      <vt:lpstr>XO Oriel</vt:lpstr>
      <vt:lpstr>Титульный слайд</vt:lpstr>
      <vt:lpstr>Перебивочный слайд</vt:lpstr>
      <vt:lpstr>Цветные фоны (для публичных выступлений)</vt:lpstr>
      <vt:lpstr>Текстовые слайды</vt:lpstr>
      <vt:lpstr>Контакты</vt:lpstr>
      <vt:lpstr>ТЕМА №9. Генерация протокола встречи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 Поспелова</dc:creator>
  <cp:lastModifiedBy>VDI</cp:lastModifiedBy>
  <cp:revision>1090</cp:revision>
  <cp:lastPrinted>2022-03-29T16:00:11Z</cp:lastPrinted>
  <dcterms:created xsi:type="dcterms:W3CDTF">2021-10-19T14:08:40Z</dcterms:created>
  <dcterms:modified xsi:type="dcterms:W3CDTF">2025-04-21T11:42:16Z</dcterms:modified>
</cp:coreProperties>
</file>